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277" r:id="rId6"/>
    <p:sldId id="292" r:id="rId7"/>
    <p:sldId id="297" r:id="rId8"/>
    <p:sldId id="298" r:id="rId9"/>
    <p:sldId id="286" r:id="rId10"/>
    <p:sldId id="260" r:id="rId11"/>
    <p:sldId id="299" r:id="rId12"/>
    <p:sldId id="264" r:id="rId13"/>
    <p:sldId id="268" r:id="rId14"/>
    <p:sldId id="262" r:id="rId15"/>
    <p:sldId id="293" r:id="rId16"/>
    <p:sldId id="294" r:id="rId17"/>
    <p:sldId id="295" r:id="rId18"/>
    <p:sldId id="300" r:id="rId19"/>
    <p:sldId id="276" r:id="rId20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2" userDrawn="1">
          <p15:clr>
            <a:srgbClr val="A4A3A4"/>
          </p15:clr>
        </p15:guide>
        <p15:guide id="2" pos="3144" userDrawn="1">
          <p15:clr>
            <a:srgbClr val="A4A3A4"/>
          </p15:clr>
        </p15:guide>
        <p15:guide id="3" orient="horz" pos="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3204" autoAdjust="0"/>
  </p:normalViewPr>
  <p:slideViewPr>
    <p:cSldViewPr snapToGrid="0">
      <p:cViewPr varScale="1">
        <p:scale>
          <a:sx n="51" d="100"/>
          <a:sy n="51" d="100"/>
        </p:scale>
        <p:origin x="1256" y="264"/>
      </p:cViewPr>
      <p:guideLst>
        <p:guide orient="horz" pos="792"/>
        <p:guide pos="3144"/>
        <p:guide orient="horz" pos="960"/>
      </p:guideLst>
    </p:cSldViewPr>
  </p:slideViewPr>
  <p:outlineViewPr>
    <p:cViewPr>
      <p:scale>
        <a:sx n="33" d="100"/>
        <a:sy n="33" d="100"/>
      </p:scale>
      <p:origin x="0" y="-1194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97" d="100"/>
          <a:sy n="97" d="100"/>
        </p:scale>
        <p:origin x="286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FD4242-31CD-462E-BF24-F4C55450EF36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DD899FF6-8B24-4B0B-BD24-0FEFFB2B888E}">
      <dgm:prSet phldrT="[Texto]" custT="1"/>
      <dgm:spPr/>
      <dgm:t>
        <a:bodyPr/>
        <a:lstStyle/>
        <a:p>
          <a:r>
            <a:rPr lang="es-EC" sz="1100"/>
            <a:t>Inventario de productos en proceso</a:t>
          </a:r>
        </a:p>
      </dgm:t>
    </dgm:pt>
    <dgm:pt modelId="{24F312B3-8D48-4BDF-B220-948C785369D8}" type="parTrans" cxnId="{63E49D28-630F-465C-8C20-09FB947690D5}">
      <dgm:prSet/>
      <dgm:spPr/>
      <dgm:t>
        <a:bodyPr/>
        <a:lstStyle/>
        <a:p>
          <a:endParaRPr lang="es-EC"/>
        </a:p>
      </dgm:t>
    </dgm:pt>
    <dgm:pt modelId="{03EA6D25-FA5E-4C33-9487-D75B629E7807}" type="sibTrans" cxnId="{63E49D28-630F-465C-8C20-09FB947690D5}">
      <dgm:prSet/>
      <dgm:spPr/>
      <dgm:t>
        <a:bodyPr/>
        <a:lstStyle/>
        <a:p>
          <a:endParaRPr lang="es-EC"/>
        </a:p>
      </dgm:t>
    </dgm:pt>
    <dgm:pt modelId="{A21C7788-0B21-4959-9D75-7CB74BEC4144}">
      <dgm:prSet phldrT="[Texto]" custT="1"/>
      <dgm:spPr/>
      <dgm:t>
        <a:bodyPr/>
        <a:lstStyle/>
        <a:p>
          <a:r>
            <a:rPr lang="es-EC" sz="1100"/>
            <a:t>Mano de obra directa</a:t>
          </a:r>
        </a:p>
      </dgm:t>
    </dgm:pt>
    <dgm:pt modelId="{884541FF-49D5-4339-B772-9CF2AE08A87F}" type="parTrans" cxnId="{F63149AB-72CD-4818-B884-2CAAB87F1064}">
      <dgm:prSet/>
      <dgm:spPr/>
      <dgm:t>
        <a:bodyPr/>
        <a:lstStyle/>
        <a:p>
          <a:endParaRPr lang="es-EC"/>
        </a:p>
      </dgm:t>
    </dgm:pt>
    <dgm:pt modelId="{6207D4C6-E3DF-4821-AD2D-692225646EBD}" type="sibTrans" cxnId="{F63149AB-72CD-4818-B884-2CAAB87F1064}">
      <dgm:prSet/>
      <dgm:spPr/>
      <dgm:t>
        <a:bodyPr/>
        <a:lstStyle/>
        <a:p>
          <a:endParaRPr lang="es-EC"/>
        </a:p>
      </dgm:t>
    </dgm:pt>
    <dgm:pt modelId="{1E38FE52-A2D5-44FB-9F85-448057A0FEBD}">
      <dgm:prSet phldrT="[Texto]" custT="1"/>
      <dgm:spPr/>
      <dgm:t>
        <a:bodyPr/>
        <a:lstStyle/>
        <a:p>
          <a:r>
            <a:rPr lang="es-EC" sz="1100"/>
            <a:t>CIF: MOI</a:t>
          </a:r>
        </a:p>
      </dgm:t>
    </dgm:pt>
    <dgm:pt modelId="{73AFDD1F-BD24-4D1E-96CC-589793C0CA85}" type="parTrans" cxnId="{C158E7BE-067F-4699-9D7B-4F6D9CA67F77}">
      <dgm:prSet/>
      <dgm:spPr/>
      <dgm:t>
        <a:bodyPr/>
        <a:lstStyle/>
        <a:p>
          <a:endParaRPr lang="es-EC"/>
        </a:p>
      </dgm:t>
    </dgm:pt>
    <dgm:pt modelId="{08FD62DE-227E-43A0-9F9F-187DE9049914}" type="sibTrans" cxnId="{C158E7BE-067F-4699-9D7B-4F6D9CA67F77}">
      <dgm:prSet/>
      <dgm:spPr/>
      <dgm:t>
        <a:bodyPr/>
        <a:lstStyle/>
        <a:p>
          <a:endParaRPr lang="es-EC"/>
        </a:p>
      </dgm:t>
    </dgm:pt>
    <dgm:pt modelId="{274F96B0-2EEC-4DA6-A594-F5D2F331896A}">
      <dgm:prSet phldrT="[Texto]" custT="1"/>
      <dgm:spPr/>
      <dgm:t>
        <a:bodyPr/>
        <a:lstStyle/>
        <a:p>
          <a:r>
            <a:rPr lang="es-EC" sz="1100"/>
            <a:t>Mano de obra indirecta</a:t>
          </a:r>
        </a:p>
      </dgm:t>
    </dgm:pt>
    <dgm:pt modelId="{9857F6C4-3E95-4D7F-900B-DC40EDF274B7}" type="parTrans" cxnId="{8A964197-8E51-4B7F-986D-CFC0EDDB341A}">
      <dgm:prSet/>
      <dgm:spPr/>
      <dgm:t>
        <a:bodyPr/>
        <a:lstStyle/>
        <a:p>
          <a:endParaRPr lang="es-EC"/>
        </a:p>
      </dgm:t>
    </dgm:pt>
    <dgm:pt modelId="{F00CF30E-24D8-44D6-A324-6ABB8CD847CA}" type="sibTrans" cxnId="{8A964197-8E51-4B7F-986D-CFC0EDDB341A}">
      <dgm:prSet/>
      <dgm:spPr/>
      <dgm:t>
        <a:bodyPr/>
        <a:lstStyle/>
        <a:p>
          <a:endParaRPr lang="es-EC"/>
        </a:p>
      </dgm:t>
    </dgm:pt>
    <dgm:pt modelId="{C4F1B5E0-74B0-4EA5-8C92-AA981C92D135}">
      <dgm:prSet phldrT="[Texto]" custT="1"/>
      <dgm:spPr/>
      <dgm:t>
        <a:bodyPr/>
        <a:lstStyle/>
        <a:p>
          <a:r>
            <a:rPr lang="es-EC" sz="1100"/>
            <a:t>Gasto administración</a:t>
          </a:r>
        </a:p>
      </dgm:t>
    </dgm:pt>
    <dgm:pt modelId="{B45D38B2-2972-457A-9AFC-93BD9EC43727}" type="parTrans" cxnId="{8AAD2615-F50B-48AF-B584-38474DD62FBF}">
      <dgm:prSet/>
      <dgm:spPr/>
      <dgm:t>
        <a:bodyPr/>
        <a:lstStyle/>
        <a:p>
          <a:endParaRPr lang="es-EC"/>
        </a:p>
      </dgm:t>
    </dgm:pt>
    <dgm:pt modelId="{78E2DE16-CF27-437A-8E9B-80EC10E219C7}" type="sibTrans" cxnId="{8AAD2615-F50B-48AF-B584-38474DD62FBF}">
      <dgm:prSet/>
      <dgm:spPr/>
      <dgm:t>
        <a:bodyPr/>
        <a:lstStyle/>
        <a:p>
          <a:endParaRPr lang="es-EC"/>
        </a:p>
      </dgm:t>
    </dgm:pt>
    <dgm:pt modelId="{2CB22C5F-1B58-4E60-BF90-E738328D6DF7}">
      <dgm:prSet phldrT="[Texto]" custT="1"/>
      <dgm:spPr/>
      <dgm:t>
        <a:bodyPr/>
        <a:lstStyle/>
        <a:p>
          <a:r>
            <a:rPr lang="es-EC" sz="1100"/>
            <a:t>Personal administrativo</a:t>
          </a:r>
        </a:p>
      </dgm:t>
    </dgm:pt>
    <dgm:pt modelId="{15630006-96F7-4571-A93B-A74D81798495}" type="parTrans" cxnId="{E8601A72-3F88-49DB-86AE-B294BE28D212}">
      <dgm:prSet/>
      <dgm:spPr/>
      <dgm:t>
        <a:bodyPr/>
        <a:lstStyle/>
        <a:p>
          <a:endParaRPr lang="es-EC"/>
        </a:p>
      </dgm:t>
    </dgm:pt>
    <dgm:pt modelId="{0642E1DA-B019-4752-B3AE-F8DC14F82120}" type="sibTrans" cxnId="{E8601A72-3F88-49DB-86AE-B294BE28D212}">
      <dgm:prSet/>
      <dgm:spPr/>
      <dgm:t>
        <a:bodyPr/>
        <a:lstStyle/>
        <a:p>
          <a:endParaRPr lang="es-EC"/>
        </a:p>
      </dgm:t>
    </dgm:pt>
    <dgm:pt modelId="{20FBB370-DE40-4CCD-86E2-91DF49361FCA}">
      <dgm:prSet custT="1"/>
      <dgm:spPr/>
      <dgm:t>
        <a:bodyPr/>
        <a:lstStyle/>
        <a:p>
          <a:endParaRPr lang="es-EC" sz="1100"/>
        </a:p>
      </dgm:t>
    </dgm:pt>
    <dgm:pt modelId="{ADE8598B-8D59-470D-B287-A9D12C52AE47}" type="parTrans" cxnId="{FA328438-94CF-48EB-9744-2D78C39BCF9D}">
      <dgm:prSet/>
      <dgm:spPr/>
      <dgm:t>
        <a:bodyPr/>
        <a:lstStyle/>
        <a:p>
          <a:endParaRPr lang="es-EC"/>
        </a:p>
      </dgm:t>
    </dgm:pt>
    <dgm:pt modelId="{3EA054F0-9F11-4447-AE42-49FEB7A1EBD8}" type="sibTrans" cxnId="{FA328438-94CF-48EB-9744-2D78C39BCF9D}">
      <dgm:prSet/>
      <dgm:spPr/>
      <dgm:t>
        <a:bodyPr/>
        <a:lstStyle/>
        <a:p>
          <a:endParaRPr lang="es-EC"/>
        </a:p>
      </dgm:t>
    </dgm:pt>
    <dgm:pt modelId="{7F7579CC-5001-4E51-80EE-0C4D72EDF5FA}">
      <dgm:prSet custT="1"/>
      <dgm:spPr/>
      <dgm:t>
        <a:bodyPr/>
        <a:lstStyle/>
        <a:p>
          <a:endParaRPr lang="es-EC" sz="1100"/>
        </a:p>
      </dgm:t>
    </dgm:pt>
    <dgm:pt modelId="{F208D324-5BB8-4568-81A2-38D4B68EE664}" type="parTrans" cxnId="{5CC80B1D-B92A-4F43-8FB0-C57EC2CFA2B3}">
      <dgm:prSet/>
      <dgm:spPr/>
      <dgm:t>
        <a:bodyPr/>
        <a:lstStyle/>
        <a:p>
          <a:endParaRPr lang="es-EC"/>
        </a:p>
      </dgm:t>
    </dgm:pt>
    <dgm:pt modelId="{2C50F7AC-4E4B-47DE-8E3A-E6204CCE09AF}" type="sibTrans" cxnId="{5CC80B1D-B92A-4F43-8FB0-C57EC2CFA2B3}">
      <dgm:prSet/>
      <dgm:spPr/>
      <dgm:t>
        <a:bodyPr/>
        <a:lstStyle/>
        <a:p>
          <a:endParaRPr lang="es-EC"/>
        </a:p>
      </dgm:t>
    </dgm:pt>
    <dgm:pt modelId="{89C929C4-3EF1-48C0-B797-7B9452E5C17C}">
      <dgm:prSet custT="1"/>
      <dgm:spPr/>
      <dgm:t>
        <a:bodyPr/>
        <a:lstStyle/>
        <a:p>
          <a:endParaRPr lang="es-EC" sz="1100"/>
        </a:p>
      </dgm:t>
    </dgm:pt>
    <dgm:pt modelId="{3BEF78C3-24CF-4008-B18B-661720AF1D9F}" type="parTrans" cxnId="{B1EF9C34-1C43-4141-BA58-26A82158D6FF}">
      <dgm:prSet/>
      <dgm:spPr/>
      <dgm:t>
        <a:bodyPr/>
        <a:lstStyle/>
        <a:p>
          <a:endParaRPr lang="es-EC"/>
        </a:p>
      </dgm:t>
    </dgm:pt>
    <dgm:pt modelId="{2ED558E5-112C-484E-8002-89A163807281}" type="sibTrans" cxnId="{B1EF9C34-1C43-4141-BA58-26A82158D6FF}">
      <dgm:prSet/>
      <dgm:spPr/>
      <dgm:t>
        <a:bodyPr/>
        <a:lstStyle/>
        <a:p>
          <a:endParaRPr lang="es-EC"/>
        </a:p>
      </dgm:t>
    </dgm:pt>
    <dgm:pt modelId="{DFB7EFBC-E20B-4897-91C7-AAB04B72568B}">
      <dgm:prSet custT="1"/>
      <dgm:spPr/>
      <dgm:t>
        <a:bodyPr/>
        <a:lstStyle/>
        <a:p>
          <a:pPr>
            <a:buNone/>
          </a:pPr>
          <a:r>
            <a:rPr lang="es-EC" sz="1100"/>
            <a:t>Gasto de ventas</a:t>
          </a:r>
        </a:p>
      </dgm:t>
    </dgm:pt>
    <dgm:pt modelId="{6BB9FC82-3CF1-457E-9B1D-3E5B7E565A58}" type="parTrans" cxnId="{B5C4997B-CA79-4796-9DED-6D9BC48A39D3}">
      <dgm:prSet/>
      <dgm:spPr/>
      <dgm:t>
        <a:bodyPr/>
        <a:lstStyle/>
        <a:p>
          <a:endParaRPr lang="es-EC"/>
        </a:p>
      </dgm:t>
    </dgm:pt>
    <dgm:pt modelId="{B5018615-D0CA-4834-AAF0-07788E2B63F9}" type="sibTrans" cxnId="{B5C4997B-CA79-4796-9DED-6D9BC48A39D3}">
      <dgm:prSet/>
      <dgm:spPr/>
      <dgm:t>
        <a:bodyPr/>
        <a:lstStyle/>
        <a:p>
          <a:endParaRPr lang="es-EC"/>
        </a:p>
      </dgm:t>
    </dgm:pt>
    <dgm:pt modelId="{62002AE5-BA94-46E2-871F-C179BAAA308B}">
      <dgm:prSet custT="1"/>
      <dgm:spPr/>
      <dgm:t>
        <a:bodyPr/>
        <a:lstStyle/>
        <a:p>
          <a:pPr>
            <a:buNone/>
          </a:pPr>
          <a:r>
            <a:rPr lang="es-EC" sz="1100"/>
            <a:t>Personal de ventas</a:t>
          </a:r>
        </a:p>
      </dgm:t>
    </dgm:pt>
    <dgm:pt modelId="{078F349B-5FC3-4370-8BEF-E87DAFA6E967}" type="sibTrans" cxnId="{AB822BFA-CE52-4645-A9B3-D6F825C48142}">
      <dgm:prSet/>
      <dgm:spPr/>
      <dgm:t>
        <a:bodyPr/>
        <a:lstStyle/>
        <a:p>
          <a:endParaRPr lang="es-EC"/>
        </a:p>
      </dgm:t>
    </dgm:pt>
    <dgm:pt modelId="{54B97BC5-8609-4434-AB9B-853CE8267129}" type="parTrans" cxnId="{AB822BFA-CE52-4645-A9B3-D6F825C48142}">
      <dgm:prSet/>
      <dgm:spPr/>
      <dgm:t>
        <a:bodyPr/>
        <a:lstStyle/>
        <a:p>
          <a:endParaRPr lang="es-EC"/>
        </a:p>
      </dgm:t>
    </dgm:pt>
    <dgm:pt modelId="{3C17ACC4-08AB-46A4-9260-68F56E7CA6D5}" type="pres">
      <dgm:prSet presAssocID="{43FD4242-31CD-462E-BF24-F4C55450EF36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6099E781-6921-4133-B451-A58A30BF77B4}" type="pres">
      <dgm:prSet presAssocID="{DD899FF6-8B24-4B0B-BD24-0FEFFB2B888E}" presName="parentText1" presStyleLbl="node1" presStyleIdx="0" presStyleCnt="4">
        <dgm:presLayoutVars>
          <dgm:chMax/>
          <dgm:chPref val="3"/>
          <dgm:bulletEnabled val="1"/>
        </dgm:presLayoutVars>
      </dgm:prSet>
      <dgm:spPr/>
    </dgm:pt>
    <dgm:pt modelId="{A4EDE782-F88F-4CD4-9E83-F6D24F422A7D}" type="pres">
      <dgm:prSet presAssocID="{DD899FF6-8B24-4B0B-BD24-0FEFFB2B888E}" presName="childText1" presStyleLbl="solidAlignAcc1" presStyleIdx="0" presStyleCnt="4">
        <dgm:presLayoutVars>
          <dgm:chMax val="0"/>
          <dgm:chPref val="0"/>
          <dgm:bulletEnabled val="1"/>
        </dgm:presLayoutVars>
      </dgm:prSet>
      <dgm:spPr/>
    </dgm:pt>
    <dgm:pt modelId="{CAA184AA-87A8-4E73-8301-15828C55521C}" type="pres">
      <dgm:prSet presAssocID="{1E38FE52-A2D5-44FB-9F85-448057A0FEBD}" presName="parentText2" presStyleLbl="node1" presStyleIdx="1" presStyleCnt="4">
        <dgm:presLayoutVars>
          <dgm:chMax/>
          <dgm:chPref val="3"/>
          <dgm:bulletEnabled val="1"/>
        </dgm:presLayoutVars>
      </dgm:prSet>
      <dgm:spPr/>
    </dgm:pt>
    <dgm:pt modelId="{AEE9C086-E87B-43A4-AB24-2DB2429584B6}" type="pres">
      <dgm:prSet presAssocID="{1E38FE52-A2D5-44FB-9F85-448057A0FEBD}" presName="childText2" presStyleLbl="solidAlignAcc1" presStyleIdx="1" presStyleCnt="4">
        <dgm:presLayoutVars>
          <dgm:chMax val="0"/>
          <dgm:chPref val="0"/>
          <dgm:bulletEnabled val="1"/>
        </dgm:presLayoutVars>
      </dgm:prSet>
      <dgm:spPr/>
    </dgm:pt>
    <dgm:pt modelId="{8BA7824F-167C-4D14-85F3-F7B64750E21D}" type="pres">
      <dgm:prSet presAssocID="{C4F1B5E0-74B0-4EA5-8C92-AA981C92D135}" presName="parentText3" presStyleLbl="node1" presStyleIdx="2" presStyleCnt="4">
        <dgm:presLayoutVars>
          <dgm:chMax/>
          <dgm:chPref val="3"/>
          <dgm:bulletEnabled val="1"/>
        </dgm:presLayoutVars>
      </dgm:prSet>
      <dgm:spPr/>
    </dgm:pt>
    <dgm:pt modelId="{ED924B34-59FE-4EAB-BE80-394A4D7E2449}" type="pres">
      <dgm:prSet presAssocID="{C4F1B5E0-74B0-4EA5-8C92-AA981C92D135}" presName="childText3" presStyleLbl="solidAlignAcc1" presStyleIdx="2" presStyleCnt="4">
        <dgm:presLayoutVars>
          <dgm:chMax val="0"/>
          <dgm:chPref val="0"/>
          <dgm:bulletEnabled val="1"/>
        </dgm:presLayoutVars>
      </dgm:prSet>
      <dgm:spPr/>
    </dgm:pt>
    <dgm:pt modelId="{7B8604DE-992D-4E82-AE6B-3E60BE5073A1}" type="pres">
      <dgm:prSet presAssocID="{DFB7EFBC-E20B-4897-91C7-AAB04B72568B}" presName="parentText4" presStyleLbl="node1" presStyleIdx="3" presStyleCnt="4">
        <dgm:presLayoutVars>
          <dgm:chMax/>
          <dgm:chPref val="3"/>
          <dgm:bulletEnabled val="1"/>
        </dgm:presLayoutVars>
      </dgm:prSet>
      <dgm:spPr/>
    </dgm:pt>
    <dgm:pt modelId="{B5ECB6D2-6ED6-48E0-8F2B-43FAECB1C27D}" type="pres">
      <dgm:prSet presAssocID="{DFB7EFBC-E20B-4897-91C7-AAB04B72568B}" presName="childText4" presStyleLbl="solidAlignAcc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DF65A06-A928-4762-8DE2-86CE6C35D607}" type="presOf" srcId="{7F7579CC-5001-4E51-80EE-0C4D72EDF5FA}" destId="{A4EDE782-F88F-4CD4-9E83-F6D24F422A7D}" srcOrd="0" destOrd="2" presId="urn:microsoft.com/office/officeart/2009/3/layout/IncreasingArrowsProcess"/>
    <dgm:cxn modelId="{8AAD2615-F50B-48AF-B584-38474DD62FBF}" srcId="{43FD4242-31CD-462E-BF24-F4C55450EF36}" destId="{C4F1B5E0-74B0-4EA5-8C92-AA981C92D135}" srcOrd="2" destOrd="0" parTransId="{B45D38B2-2972-457A-9AFC-93BD9EC43727}" sibTransId="{78E2DE16-CF27-437A-8E9B-80EC10E219C7}"/>
    <dgm:cxn modelId="{5CC80B1D-B92A-4F43-8FB0-C57EC2CFA2B3}" srcId="{DD899FF6-8B24-4B0B-BD24-0FEFFB2B888E}" destId="{7F7579CC-5001-4E51-80EE-0C4D72EDF5FA}" srcOrd="2" destOrd="0" parTransId="{F208D324-5BB8-4568-81A2-38D4B68EE664}" sibTransId="{2C50F7AC-4E4B-47DE-8E3A-E6204CCE09AF}"/>
    <dgm:cxn modelId="{63E49D28-630F-465C-8C20-09FB947690D5}" srcId="{43FD4242-31CD-462E-BF24-F4C55450EF36}" destId="{DD899FF6-8B24-4B0B-BD24-0FEFFB2B888E}" srcOrd="0" destOrd="0" parTransId="{24F312B3-8D48-4BDF-B220-948C785369D8}" sibTransId="{03EA6D25-FA5E-4C33-9487-D75B629E7807}"/>
    <dgm:cxn modelId="{B1EF9C34-1C43-4141-BA58-26A82158D6FF}" srcId="{DD899FF6-8B24-4B0B-BD24-0FEFFB2B888E}" destId="{89C929C4-3EF1-48C0-B797-7B9452E5C17C}" srcOrd="1" destOrd="0" parTransId="{3BEF78C3-24CF-4008-B18B-661720AF1D9F}" sibTransId="{2ED558E5-112C-484E-8002-89A163807281}"/>
    <dgm:cxn modelId="{63329837-677C-4CEC-B59D-8B62369D4824}" type="presOf" srcId="{C4F1B5E0-74B0-4EA5-8C92-AA981C92D135}" destId="{8BA7824F-167C-4D14-85F3-F7B64750E21D}" srcOrd="0" destOrd="0" presId="urn:microsoft.com/office/officeart/2009/3/layout/IncreasingArrowsProcess"/>
    <dgm:cxn modelId="{FA328438-94CF-48EB-9744-2D78C39BCF9D}" srcId="{C4F1B5E0-74B0-4EA5-8C92-AA981C92D135}" destId="{20FBB370-DE40-4CCD-86E2-91DF49361FCA}" srcOrd="1" destOrd="0" parTransId="{ADE8598B-8D59-470D-B287-A9D12C52AE47}" sibTransId="{3EA054F0-9F11-4447-AE42-49FEB7A1EBD8}"/>
    <dgm:cxn modelId="{D68FFB39-16EB-463C-9243-CD2DEE9AA594}" type="presOf" srcId="{43FD4242-31CD-462E-BF24-F4C55450EF36}" destId="{3C17ACC4-08AB-46A4-9260-68F56E7CA6D5}" srcOrd="0" destOrd="0" presId="urn:microsoft.com/office/officeart/2009/3/layout/IncreasingArrowsProcess"/>
    <dgm:cxn modelId="{031CDC3C-DFBF-4B65-80EE-42B591B14CED}" type="presOf" srcId="{A21C7788-0B21-4959-9D75-7CB74BEC4144}" destId="{A4EDE782-F88F-4CD4-9E83-F6D24F422A7D}" srcOrd="0" destOrd="0" presId="urn:microsoft.com/office/officeart/2009/3/layout/IncreasingArrowsProcess"/>
    <dgm:cxn modelId="{13DC6C67-DF24-41E8-B642-CE47111BC98A}" type="presOf" srcId="{DFB7EFBC-E20B-4897-91C7-AAB04B72568B}" destId="{7B8604DE-992D-4E82-AE6B-3E60BE5073A1}" srcOrd="0" destOrd="0" presId="urn:microsoft.com/office/officeart/2009/3/layout/IncreasingArrowsProcess"/>
    <dgm:cxn modelId="{E8601A72-3F88-49DB-86AE-B294BE28D212}" srcId="{C4F1B5E0-74B0-4EA5-8C92-AA981C92D135}" destId="{2CB22C5F-1B58-4E60-BF90-E738328D6DF7}" srcOrd="0" destOrd="0" parTransId="{15630006-96F7-4571-A93B-A74D81798495}" sibTransId="{0642E1DA-B019-4752-B3AE-F8DC14F82120}"/>
    <dgm:cxn modelId="{6FE3B555-5850-4C89-823C-2571CE4834BA}" type="presOf" srcId="{20FBB370-DE40-4CCD-86E2-91DF49361FCA}" destId="{ED924B34-59FE-4EAB-BE80-394A4D7E2449}" srcOrd="0" destOrd="1" presId="urn:microsoft.com/office/officeart/2009/3/layout/IncreasingArrowsProcess"/>
    <dgm:cxn modelId="{B5C4997B-CA79-4796-9DED-6D9BC48A39D3}" srcId="{43FD4242-31CD-462E-BF24-F4C55450EF36}" destId="{DFB7EFBC-E20B-4897-91C7-AAB04B72568B}" srcOrd="3" destOrd="0" parTransId="{6BB9FC82-3CF1-457E-9B1D-3E5B7E565A58}" sibTransId="{B5018615-D0CA-4834-AAF0-07788E2B63F9}"/>
    <dgm:cxn modelId="{F7C32289-F46A-4B9C-B013-E4CCE2461C49}" type="presOf" srcId="{1E38FE52-A2D5-44FB-9F85-448057A0FEBD}" destId="{CAA184AA-87A8-4E73-8301-15828C55521C}" srcOrd="0" destOrd="0" presId="urn:microsoft.com/office/officeart/2009/3/layout/IncreasingArrowsProcess"/>
    <dgm:cxn modelId="{8A964197-8E51-4B7F-986D-CFC0EDDB341A}" srcId="{1E38FE52-A2D5-44FB-9F85-448057A0FEBD}" destId="{274F96B0-2EEC-4DA6-A594-F5D2F331896A}" srcOrd="0" destOrd="0" parTransId="{9857F6C4-3E95-4D7F-900B-DC40EDF274B7}" sibTransId="{F00CF30E-24D8-44D6-A324-6ABB8CD847CA}"/>
    <dgm:cxn modelId="{F3B8099C-68D2-485A-BDFA-74BE58EEECB7}" type="presOf" srcId="{89C929C4-3EF1-48C0-B797-7B9452E5C17C}" destId="{A4EDE782-F88F-4CD4-9E83-F6D24F422A7D}" srcOrd="0" destOrd="1" presId="urn:microsoft.com/office/officeart/2009/3/layout/IncreasingArrowsProcess"/>
    <dgm:cxn modelId="{F63149AB-72CD-4818-B884-2CAAB87F1064}" srcId="{DD899FF6-8B24-4B0B-BD24-0FEFFB2B888E}" destId="{A21C7788-0B21-4959-9D75-7CB74BEC4144}" srcOrd="0" destOrd="0" parTransId="{884541FF-49D5-4339-B772-9CF2AE08A87F}" sibTransId="{6207D4C6-E3DF-4821-AD2D-692225646EBD}"/>
    <dgm:cxn modelId="{111C27B8-A912-418A-B466-35CA17234863}" type="presOf" srcId="{DD899FF6-8B24-4B0B-BD24-0FEFFB2B888E}" destId="{6099E781-6921-4133-B451-A58A30BF77B4}" srcOrd="0" destOrd="0" presId="urn:microsoft.com/office/officeart/2009/3/layout/IncreasingArrowsProcess"/>
    <dgm:cxn modelId="{C158E7BE-067F-4699-9D7B-4F6D9CA67F77}" srcId="{43FD4242-31CD-462E-BF24-F4C55450EF36}" destId="{1E38FE52-A2D5-44FB-9F85-448057A0FEBD}" srcOrd="1" destOrd="0" parTransId="{73AFDD1F-BD24-4D1E-96CC-589793C0CA85}" sibTransId="{08FD62DE-227E-43A0-9F9F-187DE9049914}"/>
    <dgm:cxn modelId="{E736B3DE-DD6E-4E6C-AD71-7E2136F92CC9}" type="presOf" srcId="{2CB22C5F-1B58-4E60-BF90-E738328D6DF7}" destId="{ED924B34-59FE-4EAB-BE80-394A4D7E2449}" srcOrd="0" destOrd="0" presId="urn:microsoft.com/office/officeart/2009/3/layout/IncreasingArrowsProcess"/>
    <dgm:cxn modelId="{AB822BFA-CE52-4645-A9B3-D6F825C48142}" srcId="{DFB7EFBC-E20B-4897-91C7-AAB04B72568B}" destId="{62002AE5-BA94-46E2-871F-C179BAAA308B}" srcOrd="0" destOrd="0" parTransId="{54B97BC5-8609-4434-AB9B-853CE8267129}" sibTransId="{078F349B-5FC3-4370-8BEF-E87DAFA6E967}"/>
    <dgm:cxn modelId="{CD8ABBFB-D268-4A3E-9471-25EB3A6037F7}" type="presOf" srcId="{62002AE5-BA94-46E2-871F-C179BAAA308B}" destId="{B5ECB6D2-6ED6-48E0-8F2B-43FAECB1C27D}" srcOrd="0" destOrd="0" presId="urn:microsoft.com/office/officeart/2009/3/layout/IncreasingArrowsProcess"/>
    <dgm:cxn modelId="{A46FE8FF-470C-4CA5-AC7B-8233F7F94430}" type="presOf" srcId="{274F96B0-2EEC-4DA6-A594-F5D2F331896A}" destId="{AEE9C086-E87B-43A4-AB24-2DB2429584B6}" srcOrd="0" destOrd="0" presId="urn:microsoft.com/office/officeart/2009/3/layout/IncreasingArrowsProcess"/>
    <dgm:cxn modelId="{8B13E409-FE13-4211-B32F-A5847C1E8D14}" type="presParOf" srcId="{3C17ACC4-08AB-46A4-9260-68F56E7CA6D5}" destId="{6099E781-6921-4133-B451-A58A30BF77B4}" srcOrd="0" destOrd="0" presId="urn:microsoft.com/office/officeart/2009/3/layout/IncreasingArrowsProcess"/>
    <dgm:cxn modelId="{8E0F7CAA-5A13-44D5-B96B-53D3FA4525E2}" type="presParOf" srcId="{3C17ACC4-08AB-46A4-9260-68F56E7CA6D5}" destId="{A4EDE782-F88F-4CD4-9E83-F6D24F422A7D}" srcOrd="1" destOrd="0" presId="urn:microsoft.com/office/officeart/2009/3/layout/IncreasingArrowsProcess"/>
    <dgm:cxn modelId="{461DA72B-83C1-4479-8512-F13F57E1BC10}" type="presParOf" srcId="{3C17ACC4-08AB-46A4-9260-68F56E7CA6D5}" destId="{CAA184AA-87A8-4E73-8301-15828C55521C}" srcOrd="2" destOrd="0" presId="urn:microsoft.com/office/officeart/2009/3/layout/IncreasingArrowsProcess"/>
    <dgm:cxn modelId="{44E7D263-04E1-4C26-815E-CE14151AB285}" type="presParOf" srcId="{3C17ACC4-08AB-46A4-9260-68F56E7CA6D5}" destId="{AEE9C086-E87B-43A4-AB24-2DB2429584B6}" srcOrd="3" destOrd="0" presId="urn:microsoft.com/office/officeart/2009/3/layout/IncreasingArrowsProcess"/>
    <dgm:cxn modelId="{54031C0C-802E-45CC-8407-F7458A52DBC4}" type="presParOf" srcId="{3C17ACC4-08AB-46A4-9260-68F56E7CA6D5}" destId="{8BA7824F-167C-4D14-85F3-F7B64750E21D}" srcOrd="4" destOrd="0" presId="urn:microsoft.com/office/officeart/2009/3/layout/IncreasingArrowsProcess"/>
    <dgm:cxn modelId="{1F7212EE-EBBF-48D7-9E16-0D083F206FDE}" type="presParOf" srcId="{3C17ACC4-08AB-46A4-9260-68F56E7CA6D5}" destId="{ED924B34-59FE-4EAB-BE80-394A4D7E2449}" srcOrd="5" destOrd="0" presId="urn:microsoft.com/office/officeart/2009/3/layout/IncreasingArrowsProcess"/>
    <dgm:cxn modelId="{E8DFF6F5-6EE3-4617-8140-EB94DF80DB45}" type="presParOf" srcId="{3C17ACC4-08AB-46A4-9260-68F56E7CA6D5}" destId="{7B8604DE-992D-4E82-AE6B-3E60BE5073A1}" srcOrd="6" destOrd="0" presId="urn:microsoft.com/office/officeart/2009/3/layout/IncreasingArrowsProcess"/>
    <dgm:cxn modelId="{4060DE9F-E6E8-4988-89D5-7AEE25E7E383}" type="presParOf" srcId="{3C17ACC4-08AB-46A4-9260-68F56E7CA6D5}" destId="{B5ECB6D2-6ED6-48E0-8F2B-43FAECB1C27D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99E781-6921-4133-B451-A58A30BF77B4}">
      <dsp:nvSpPr>
        <dsp:cNvPr id="0" name=""/>
        <dsp:cNvSpPr/>
      </dsp:nvSpPr>
      <dsp:spPr>
        <a:xfrm>
          <a:off x="0" y="159159"/>
          <a:ext cx="5486400" cy="798737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254000" bIns="1268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100" kern="1200"/>
            <a:t>Inventario de productos en proceso</a:t>
          </a:r>
        </a:p>
      </dsp:txBody>
      <dsp:txXfrm>
        <a:off x="0" y="358843"/>
        <a:ext cx="5286716" cy="399369"/>
      </dsp:txXfrm>
    </dsp:sp>
    <dsp:sp modelId="{A4EDE782-F88F-4CD4-9E83-F6D24F422A7D}">
      <dsp:nvSpPr>
        <dsp:cNvPr id="0" name=""/>
        <dsp:cNvSpPr/>
      </dsp:nvSpPr>
      <dsp:spPr>
        <a:xfrm>
          <a:off x="0" y="776404"/>
          <a:ext cx="1264615" cy="147742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100" kern="1200"/>
            <a:t>Mano de obra directa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1100" kern="1200"/>
        </a:p>
      </dsp:txBody>
      <dsp:txXfrm>
        <a:off x="0" y="776404"/>
        <a:ext cx="1264615" cy="1477423"/>
      </dsp:txXfrm>
    </dsp:sp>
    <dsp:sp modelId="{CAA184AA-87A8-4E73-8301-15828C55521C}">
      <dsp:nvSpPr>
        <dsp:cNvPr id="0" name=""/>
        <dsp:cNvSpPr/>
      </dsp:nvSpPr>
      <dsp:spPr>
        <a:xfrm>
          <a:off x="1264615" y="425311"/>
          <a:ext cx="4221784" cy="798737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254000" bIns="1268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100" kern="1200"/>
            <a:t>CIF: MOI</a:t>
          </a:r>
        </a:p>
      </dsp:txBody>
      <dsp:txXfrm>
        <a:off x="1264615" y="624995"/>
        <a:ext cx="4022100" cy="399369"/>
      </dsp:txXfrm>
    </dsp:sp>
    <dsp:sp modelId="{AEE9C086-E87B-43A4-AB24-2DB2429584B6}">
      <dsp:nvSpPr>
        <dsp:cNvPr id="0" name=""/>
        <dsp:cNvSpPr/>
      </dsp:nvSpPr>
      <dsp:spPr>
        <a:xfrm>
          <a:off x="1264615" y="1042556"/>
          <a:ext cx="1264615" cy="14397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100" kern="1200"/>
            <a:t>Mano de obra indirecta</a:t>
          </a:r>
        </a:p>
      </dsp:txBody>
      <dsp:txXfrm>
        <a:off x="1264615" y="1042556"/>
        <a:ext cx="1264615" cy="1439765"/>
      </dsp:txXfrm>
    </dsp:sp>
    <dsp:sp modelId="{8BA7824F-167C-4D14-85F3-F7B64750E21D}">
      <dsp:nvSpPr>
        <dsp:cNvPr id="0" name=""/>
        <dsp:cNvSpPr/>
      </dsp:nvSpPr>
      <dsp:spPr>
        <a:xfrm>
          <a:off x="2529230" y="691462"/>
          <a:ext cx="2957169" cy="798737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254000" bIns="1268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100" kern="1200"/>
            <a:t>Gasto administración</a:t>
          </a:r>
        </a:p>
      </dsp:txBody>
      <dsp:txXfrm>
        <a:off x="2529230" y="891146"/>
        <a:ext cx="2757485" cy="399369"/>
      </dsp:txXfrm>
    </dsp:sp>
    <dsp:sp modelId="{ED924B34-59FE-4EAB-BE80-394A4D7E2449}">
      <dsp:nvSpPr>
        <dsp:cNvPr id="0" name=""/>
        <dsp:cNvSpPr/>
      </dsp:nvSpPr>
      <dsp:spPr>
        <a:xfrm>
          <a:off x="2529230" y="1308707"/>
          <a:ext cx="1264615" cy="144939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100" kern="1200"/>
            <a:t>Personal administrativo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1100" kern="1200"/>
        </a:p>
      </dsp:txBody>
      <dsp:txXfrm>
        <a:off x="2529230" y="1308707"/>
        <a:ext cx="1264615" cy="1449392"/>
      </dsp:txXfrm>
    </dsp:sp>
    <dsp:sp modelId="{7B8604DE-992D-4E82-AE6B-3E60BE5073A1}">
      <dsp:nvSpPr>
        <dsp:cNvPr id="0" name=""/>
        <dsp:cNvSpPr/>
      </dsp:nvSpPr>
      <dsp:spPr>
        <a:xfrm>
          <a:off x="3793845" y="957614"/>
          <a:ext cx="1692554" cy="798737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254000" bIns="12680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100" kern="1200"/>
            <a:t>Gasto de ventas</a:t>
          </a:r>
        </a:p>
      </dsp:txBody>
      <dsp:txXfrm>
        <a:off x="3793845" y="1157298"/>
        <a:ext cx="1492870" cy="399369"/>
      </dsp:txXfrm>
    </dsp:sp>
    <dsp:sp modelId="{B5ECB6D2-6ED6-48E0-8F2B-43FAECB1C27D}">
      <dsp:nvSpPr>
        <dsp:cNvPr id="0" name=""/>
        <dsp:cNvSpPr/>
      </dsp:nvSpPr>
      <dsp:spPr>
        <a:xfrm>
          <a:off x="3793845" y="1574858"/>
          <a:ext cx="1276136" cy="14663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100" kern="1200"/>
            <a:t>Personal de ventas</a:t>
          </a:r>
        </a:p>
      </dsp:txBody>
      <dsp:txXfrm>
        <a:off x="3793845" y="1574858"/>
        <a:ext cx="1276136" cy="14663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CAE72A9-67A2-4FB1-BBF6-740F2C2EAA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es-ES"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27B748C-466C-45D8-970C-D4FB4FE80C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es-ES" sz="1200"/>
            </a:lvl1pPr>
          </a:lstStyle>
          <a:p>
            <a:pPr rtl="0"/>
            <a:fld id="{A0BDEBA1-176B-4684-BC73-32324FF9EDF5}" type="datetime1">
              <a:rPr lang="es-ES" smtClean="0"/>
              <a:t>04/02/2026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AA8C23F-271A-4B7C-87EC-108046165C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es-ES"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E7ABF6-4152-4126-AC20-23B44A3111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es-ES" sz="1200"/>
            </a:lvl1pPr>
          </a:lstStyle>
          <a:p>
            <a:pPr rtl="0"/>
            <a:fld id="{BBEB6193-5AA7-489B-8575-00593FC261DE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054054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es-ES"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es-ES" sz="1200"/>
            </a:lvl1pPr>
          </a:lstStyle>
          <a:p>
            <a:fld id="{0A3C1E36-AAB4-47D5-89F4-8F921BD84148}" type="datetime1">
              <a:rPr lang="es-ES" smtClean="0"/>
              <a:t>04/02/2026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es-ES"/>
            </a:defPPr>
          </a:lstStyle>
          <a:p>
            <a:pPr rt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es-ES"/>
            </a:def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es-ES"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es-ES" sz="1200"/>
            </a:lvl1pPr>
          </a:lstStyle>
          <a:p>
            <a:pPr rtl="0"/>
            <a:fld id="{10895658-EA1F-4910-80AB-4DA76E16747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4147731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568643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102262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063330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D383B-D3E5-77EF-760C-0BFD6BF59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D31B80D-A514-E7B8-1576-A3408FC6CC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888283D-4612-FF15-BAF1-C4790E1828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32EFE78-E91F-6D4E-3528-D53E2A0D12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40770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EB140-4725-3873-80F0-B03C861F5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02D3042-A662-CC28-03A1-057ADADDFC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B17E0CE-8998-4E27-4CED-A2A7F2FF61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D158E25-6147-D747-D684-247A3E5545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312059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78C04-C029-C155-0FB8-5FB2FCB0F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AC6D061-A464-D11D-AC9F-289789EA8F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26954B2-FC95-5AA9-F981-A8A700BD67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EDA039D-4DB3-C35D-C375-DD490E2C84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448384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E07FB-1FB2-58BE-1AB3-D84C9732F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6C1EC72-7978-DB06-756E-380F5F18FB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F407672-10A4-7733-3603-FFB41DE53F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9DE47AE-6170-8584-7792-3E0CA6E415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769979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07125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17716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1032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4F28F-CCCF-46FC-34E3-02953133A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0A80CB9-BF54-5C69-C0B6-B9686EF0BF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842719C-1019-7802-57D1-BBA5242BAC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39D98BE-7A32-E84D-713F-D880100F09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51807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1E93A-7BA4-EE9F-1322-C1F9DA68B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A447627-DE8E-2958-3750-2D0EDFAAF3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31F16B6-2A43-F673-53F2-0B9AF9C9AA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D95BD8D-9A6C-2568-0822-271B918F21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745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09667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104013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3E927-C88B-9196-C244-7F8DFA0F6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FE77973-81CB-D405-C5D4-3795D470CB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338B2E5-D0EA-1971-ABA1-26AC1D2861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BEB2CCC-CC61-FF9C-1DD2-F299818041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39927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10895658-EA1F-4910-80AB-4DA76E167475}" type="slidenum">
              <a:rPr lang="es-ES" smtClean="0"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69560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10" Type="http://schemas.openxmlformats.org/officeDocument/2006/relationships/image" Target="../media/image5.png"/><Relationship Id="rId4" Type="http://schemas.openxmlformats.org/officeDocument/2006/relationships/image" Target="../media/image14.png"/><Relationship Id="rId9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4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E9AF4D7D-42EC-4F30-296A-81B05C4E7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0685D98A-CA5A-4C48-9AEB-4C1A201237A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F97041-3EE3-4F17-990B-3AC264934EF0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DA30E2-82DB-4AA1-B134-9482F5CD7689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02070B-3F7D-436A-849C-FB64175E8B45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675AAC8A-F8AB-44A3-9748-96464E9E0B6B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grpSp>
          <p:nvGrpSpPr>
            <p:cNvPr id="116" name="Grupo 115">
              <a:extLst>
                <a:ext uri="{FF2B5EF4-FFF2-40B4-BE49-F238E27FC236}">
                  <a16:creationId xmlns:a16="http://schemas.microsoft.com/office/drawing/2014/main" id="{AC3F6810-4D95-4C6E-A30A-459BAD7510FE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115" name="Grupo 114">
                <a:extLst>
                  <a:ext uri="{FF2B5EF4-FFF2-40B4-BE49-F238E27FC236}">
                    <a16:creationId xmlns:a16="http://schemas.microsoft.com/office/drawing/2014/main" id="{81973B3A-7185-45FB-A2E6-A7BDE6414DF3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99" name="Grupo 98">
                  <a:extLst>
                    <a:ext uri="{FF2B5EF4-FFF2-40B4-BE49-F238E27FC236}">
                      <a16:creationId xmlns:a16="http://schemas.microsoft.com/office/drawing/2014/main" id="{DACFFF66-0600-406E-AF42-9FD8E8EDB397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6" name="Grupo 95">
                    <a:extLst>
                      <a:ext uri="{FF2B5EF4-FFF2-40B4-BE49-F238E27FC236}">
                        <a16:creationId xmlns:a16="http://schemas.microsoft.com/office/drawing/2014/main" id="{9411687D-2631-487B-AEAB-39750C9E52B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90" name="Grupo 89">
                      <a:extLst>
                        <a:ext uri="{FF2B5EF4-FFF2-40B4-BE49-F238E27FC236}">
                          <a16:creationId xmlns:a16="http://schemas.microsoft.com/office/drawing/2014/main" id="{4BDDEAF6-0726-4BF4-96D7-EBA489ABF3E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9" name="Grupo 88">
                        <a:extLst>
                          <a:ext uri="{FF2B5EF4-FFF2-40B4-BE49-F238E27FC236}">
                            <a16:creationId xmlns:a16="http://schemas.microsoft.com/office/drawing/2014/main" id="{F80BBFBA-D0FB-4E20-8981-F569A2A0B67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6" name="Grupo 85">
                          <a:extLst>
                            <a:ext uri="{FF2B5EF4-FFF2-40B4-BE49-F238E27FC236}">
                              <a16:creationId xmlns:a16="http://schemas.microsoft.com/office/drawing/2014/main" id="{6B3BCF7C-4204-4B1A-8371-96E859FC84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83" name="Grupo 82">
                            <a:extLst>
                              <a:ext uri="{FF2B5EF4-FFF2-40B4-BE49-F238E27FC236}">
                                <a16:creationId xmlns:a16="http://schemas.microsoft.com/office/drawing/2014/main" id="{31CF95CD-48BB-4659-870A-21584266D83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78" name="Oval 77">
                              <a:extLst>
                                <a:ext uri="{FF2B5EF4-FFF2-40B4-BE49-F238E27FC236}">
                                  <a16:creationId xmlns:a16="http://schemas.microsoft.com/office/drawing/2014/main" id="{871E1954-F3FD-427D-8FFA-F2883967354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80" name="Oval 79">
                              <a:extLst>
                                <a:ext uri="{FF2B5EF4-FFF2-40B4-BE49-F238E27FC236}">
                                  <a16:creationId xmlns:a16="http://schemas.microsoft.com/office/drawing/2014/main" id="{B655BD1D-8AE2-43E7-B1D4-17923D0E017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2" name="Oval 81">
                            <a:extLst>
                              <a:ext uri="{FF2B5EF4-FFF2-40B4-BE49-F238E27FC236}">
                                <a16:creationId xmlns:a16="http://schemas.microsoft.com/office/drawing/2014/main" id="{9F92C461-5E10-49F3-B4F0-F320512C075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es-ES"/>
                            </a:defPPr>
                          </a:lstStyle>
                          <a:p>
                            <a:pPr algn="ctr" rtl="0"/>
                            <a:r>
                              <a:rPr lang="es-ES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A6D57951-375C-41E9-BF45-DFC40F8E0A1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s-ES"/>
                          </a:defPPr>
                        </a:lstStyle>
                        <a:p>
                          <a:pPr algn="ctr" rtl="0"/>
                          <a:r>
                            <a:rPr lang="es-ES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8" name="Oval 87">
                        <a:extLst>
                          <a:ext uri="{FF2B5EF4-FFF2-40B4-BE49-F238E27FC236}">
                            <a16:creationId xmlns:a16="http://schemas.microsoft.com/office/drawing/2014/main" id="{E4A4216D-DF9B-4DD9-989C-1F4040F3F4F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s-ES"/>
                        </a:defPPr>
                      </a:lstStyle>
                      <a:p>
                        <a:pPr algn="ctr" rtl="0"/>
                        <a:r>
                          <a:rPr lang="es-ES"/>
                          <a:t> </a:t>
                        </a:r>
                      </a:p>
                    </p:txBody>
                  </p:sp>
                </p:grp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3DCCC81D-9EE7-47A8-8A4C-74B5E047A3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s-ES"/>
                      </a:defPPr>
                    </a:lstStyle>
                    <a:p>
                      <a:pPr algn="ctr" rtl="0"/>
                      <a:r>
                        <a:rPr lang="es-ES"/>
                        <a:t> </a:t>
                      </a:r>
                    </a:p>
                  </p:txBody>
                </p:sp>
              </p:grp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9985F9FD-CFFB-417E-A560-28BD7BC7EE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s-ES"/>
                    </a:defPPr>
                  </a:lstStyle>
                  <a:p>
                    <a:pPr algn="ctr" rtl="0"/>
                    <a:r>
                      <a:rPr lang="es-ES"/>
                      <a:t> </a:t>
                    </a:r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9A923F7B-7D75-4E04-AE62-D5B99F645756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F0239D2C-73EF-42E3-B73F-E69B7C27F65B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59BA1C3D-ADED-4596-8A9D-3DEC7E848945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015F2BFA-6803-42A0-A870-794B120EF574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E09A173D-9FE5-446C-B59E-5D7C0A00BF6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</p:grp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74C3792-995F-4717-8C8B-089BBA7DE9C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s-ES"/>
                </a:defPPr>
              </a:lstStyle>
              <a:p>
                <a:pPr algn="ctr" rtl="0"/>
                <a:r>
                  <a:rPr lang="es-ES"/>
                  <a:t> </a:t>
                </a: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8FD950B-0E2B-4905-8DE9-195E24B2ABE7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68" name="Rectangle 9">
              <a:extLst>
                <a:ext uri="{FF2B5EF4-FFF2-40B4-BE49-F238E27FC236}">
                  <a16:creationId xmlns:a16="http://schemas.microsoft.com/office/drawing/2014/main" id="{D0B57759-E007-4FD0-9C6B-356DC53050C4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273C520A-0126-47DA-A75B-1A38883907A2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AB12487D-8BC9-4BEB-B6A7-B9DD702B2BD3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297" name="Gráfico 296">
              <a:extLst>
                <a:ext uri="{FF2B5EF4-FFF2-40B4-BE49-F238E27FC236}">
                  <a16:creationId xmlns:a16="http://schemas.microsoft.com/office/drawing/2014/main" id="{AEE6DE36-A3C9-4D40-B471-F49B6A875D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299" name="Gráfico 298">
              <a:extLst>
                <a:ext uri="{FF2B5EF4-FFF2-40B4-BE49-F238E27FC236}">
                  <a16:creationId xmlns:a16="http://schemas.microsoft.com/office/drawing/2014/main" id="{99FF86FA-8891-4235-B88B-CFCA3B57E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70" name="Conector recto 169">
              <a:extLst>
                <a:ext uri="{FF2B5EF4-FFF2-40B4-BE49-F238E27FC236}">
                  <a16:creationId xmlns:a16="http://schemas.microsoft.com/office/drawing/2014/main" id="{7ADD6DC9-9036-47C7-AAE5-8AF23CE0C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4772" y="677918"/>
            <a:ext cx="6856292" cy="3590596"/>
          </a:xfrm>
        </p:spPr>
        <p:txBody>
          <a:bodyPr rtlCol="0" anchor="ctr"/>
          <a:lstStyle>
            <a:lvl1pPr algn="l">
              <a:defRPr lang="es-ES" sz="60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</p:spTree>
    <p:extLst>
      <p:ext uri="{BB962C8B-B14F-4D97-AF65-F5344CB8AC3E}">
        <p14:creationId xmlns:p14="http://schemas.microsoft.com/office/powerpoint/2010/main" val="670392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+ Tabl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896112"/>
            <a:ext cx="10668000" cy="1325563"/>
          </a:xfrm>
        </p:spPr>
        <p:txBody>
          <a:bodyPr rtlCol="0" anchor="t" anchorCtr="0"/>
          <a:lstStyle>
            <a:lvl1pPr>
              <a:defRPr lang="es-ES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7" name="Rectángulo 23">
            <a:extLst>
              <a:ext uri="{FF2B5EF4-FFF2-40B4-BE49-F238E27FC236}">
                <a16:creationId xmlns:a16="http://schemas.microsoft.com/office/drawing/2014/main" id="{AB92D86A-5036-415A-B056-A55CB2E0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0FC509-0D49-9500-59C9-DAE0A699FB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2417197"/>
            <a:ext cx="4278313" cy="3737541"/>
          </a:xfr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lang="es-ES" sz="1800" smtClean="0"/>
            </a:lvl1pPr>
            <a:lvl2pPr>
              <a:spcBef>
                <a:spcPts val="0"/>
              </a:spcBef>
              <a:spcAft>
                <a:spcPts val="1200"/>
              </a:spcAft>
              <a:defRPr lang="es-ES" sz="1800" smtClean="0"/>
            </a:lvl2pPr>
            <a:lvl3pPr>
              <a:spcBef>
                <a:spcPts val="0"/>
              </a:spcBef>
              <a:spcAft>
                <a:spcPts val="1200"/>
              </a:spcAft>
              <a:defRPr lang="es-ES" sz="1800" smtClean="0"/>
            </a:lvl3pPr>
            <a:lvl4pPr>
              <a:spcBef>
                <a:spcPts val="0"/>
              </a:spcBef>
              <a:spcAft>
                <a:spcPts val="1200"/>
              </a:spcAft>
              <a:defRPr lang="es-ES" sz="1800" smtClean="0"/>
            </a:lvl4pPr>
            <a:lvl5pPr>
              <a:spcBef>
                <a:spcPts val="0"/>
              </a:spcBef>
              <a:spcAft>
                <a:spcPts val="1200"/>
              </a:spcAft>
              <a:defRPr lang="es-ES" sz="1800"/>
            </a:lvl5pPr>
          </a:lstStyle>
          <a:p>
            <a:pPr lvl="0" rtl="0"/>
            <a:r>
              <a:rPr lang="es-ES"/>
              <a:t>Haga clic para agregar texto </a:t>
            </a:r>
          </a:p>
          <a:p>
            <a:pPr marL="685800" lvl="1" indent="-228600" rtl="0"/>
            <a:r>
              <a:rPr lang="es-ES"/>
              <a:t>Segundo nivel</a:t>
            </a:r>
          </a:p>
          <a:p>
            <a:pPr marL="1143000" lvl="2" indent="-228600" rtl="0"/>
            <a:r>
              <a:rPr lang="es-ES"/>
              <a:t>Tercer nivel</a:t>
            </a:r>
          </a:p>
          <a:p>
            <a:pPr marL="1600200" lvl="3" indent="-228600" rtl="0"/>
            <a:r>
              <a:rPr lang="es-ES"/>
              <a:t>Cuarto nivel</a:t>
            </a:r>
          </a:p>
          <a:p>
            <a:pPr marL="2057400" lvl="4" indent="-228600" rtl="0"/>
            <a:r>
              <a:rPr lang="es-ES"/>
              <a:t>Quinto nivel</a:t>
            </a:r>
          </a:p>
        </p:txBody>
      </p:sp>
      <p:sp>
        <p:nvSpPr>
          <p:cNvPr id="8" name="Marcador de posición de tabla 7">
            <a:extLst>
              <a:ext uri="{FF2B5EF4-FFF2-40B4-BE49-F238E27FC236}">
                <a16:creationId xmlns:a16="http://schemas.microsoft.com/office/drawing/2014/main" id="{7113F543-A373-5951-EBF3-7E283EE52F0B}"/>
              </a:ext>
            </a:extLst>
          </p:cNvPr>
          <p:cNvSpPr>
            <a:spLocks noGrp="1"/>
          </p:cNvSpPr>
          <p:nvPr>
            <p:ph type="tbl" sz="quarter" idx="14" hasCustomPrompt="1"/>
          </p:nvPr>
        </p:nvSpPr>
        <p:spPr>
          <a:xfrm>
            <a:off x="5241471" y="2417763"/>
            <a:ext cx="6188529" cy="3736975"/>
          </a:xfrm>
        </p:spPr>
        <p:txBody>
          <a:bodyPr rtlCol="0"/>
          <a:lstStyle>
            <a:lvl1pPr>
              <a:defRPr lang="es-ES"/>
            </a:lvl1pPr>
          </a:lstStyle>
          <a:p>
            <a:pPr rtl="0"/>
            <a:r>
              <a:rPr lang="es-ES"/>
              <a:t>Haga clic en el icono para insertar una tabla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7D4C80AE-01F3-AAB6-99EF-DB1B5934CF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 rtlCol="0"/>
          <a:lstStyle>
            <a:lvl1pPr>
              <a:defRPr lang="es-ES">
                <a:solidFill>
                  <a:schemeClr val="tx1"/>
                </a:solidFill>
              </a:defRPr>
            </a:lvl1pPr>
          </a:lstStyle>
          <a:p>
            <a:pPr rtl="0"/>
            <a:fld id="{F52EB143-0484-4B4A-822A-8DC2C064522B}" type="datetime1">
              <a:rPr lang="es-ES" smtClean="0"/>
              <a:t>04/02/2026</a:t>
            </a:fld>
            <a:endParaRPr lang="es-ES" dirty="0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C0241B24-8629-6BC2-C72F-A156F0624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 rtlCol="0"/>
          <a:lstStyle>
            <a:lvl1pPr>
              <a:defRPr lang="es-ES">
                <a:solidFill>
                  <a:schemeClr val="tx1"/>
                </a:solidFill>
              </a:defRPr>
            </a:lvl1pPr>
          </a:lstStyle>
          <a:p>
            <a:pPr rtl="0"/>
            <a:r>
              <a:rPr lang="es-ES"/>
              <a:t>Título de la presentación</a:t>
            </a:r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67FBBF9-1C14-3371-F0AC-507FFCAB3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 rtlCol="0"/>
          <a:lstStyle>
            <a:lvl1pPr>
              <a:defRPr lang="es-ES">
                <a:solidFill>
                  <a:schemeClr val="tx1"/>
                </a:solidFill>
              </a:defRPr>
            </a:lvl1pPr>
          </a:lstStyle>
          <a:p>
            <a:pPr rtl="0"/>
            <a:fld id="{B5CEABB6-07DC-46E8-9B57-56EC44A396E5}" type="slidenum">
              <a:rPr lang="es-ES" smtClean="0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81890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contenidos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2574" y="896111"/>
            <a:ext cx="9866540" cy="1358140"/>
          </a:xfrm>
        </p:spPr>
        <p:txBody>
          <a:bodyPr rtlCol="0" anchor="t" anchorCtr="0"/>
          <a:lstStyle>
            <a:lvl1pPr>
              <a:defRPr lang="es-ES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D9F1898E-3E74-4E43-A202-1A664022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014984" cy="6858000"/>
            <a:chOff x="0" y="0"/>
            <a:chExt cx="1014984" cy="685800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14776F7-F8A5-4235-8C8D-17F0E4F45B03}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F301899-34C1-47B4-B5CD-F77BA341C0F9}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66E9363-03B7-439D-8B5E-0665E48F046E}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432F5F5-1688-44BD-B071-A62C04824FB8}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89FF8F5-F7B8-46B0-BB03-FE972A6832E7}"/>
                </a:ext>
              </a:extLst>
            </p:cNvPr>
            <p:cNvSpPr/>
            <p:nvPr userDrawn="1"/>
          </p:nvSpPr>
          <p:spPr>
            <a:xfrm rot="10800000">
              <a:off x="100582" y="2936725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48" name="Gráfico 47">
              <a:extLst>
                <a:ext uri="{FF2B5EF4-FFF2-40B4-BE49-F238E27FC236}">
                  <a16:creationId xmlns:a16="http://schemas.microsoft.com/office/drawing/2014/main" id="{31EB8EE7-3843-4CA8-879D-5D985DAA0D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57200" y="5416459"/>
              <a:ext cx="1828800" cy="914400"/>
            </a:xfrm>
            <a:prstGeom prst="rect">
              <a:avLst/>
            </a:prstGeom>
          </p:spPr>
        </p:pic>
        <p:pic>
          <p:nvPicPr>
            <p:cNvPr id="50" name="Gráfico 49">
              <a:extLst>
                <a:ext uri="{FF2B5EF4-FFF2-40B4-BE49-F238E27FC236}">
                  <a16:creationId xmlns:a16="http://schemas.microsoft.com/office/drawing/2014/main" id="{5FF0EEFD-0038-4A2F-AD3B-01A98EFF5C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-457200" y="563329"/>
              <a:ext cx="1828800" cy="914400"/>
            </a:xfrm>
            <a:prstGeom prst="rect">
              <a:avLst/>
            </a:prstGeom>
          </p:spPr>
        </p:pic>
      </p:grp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650232-76AA-C9E3-F846-8DB1B44E5AF3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552575" y="2481940"/>
            <a:ext cx="6477952" cy="363583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s-ES" sz="1800">
                <a:solidFill>
                  <a:schemeClr val="bg1"/>
                </a:solidFill>
              </a:defRPr>
            </a:lvl1pPr>
            <a:lvl2pPr marL="457200">
              <a:lnSpc>
                <a:spcPct val="100000"/>
              </a:lnSpc>
              <a:spcAft>
                <a:spcPts val="600"/>
              </a:spcAft>
              <a:defRPr lang="es-ES" sz="1800">
                <a:solidFill>
                  <a:schemeClr val="bg1"/>
                </a:solidFill>
              </a:defRPr>
            </a:lvl2pPr>
            <a:lvl3pPr marL="914400">
              <a:lnSpc>
                <a:spcPct val="100000"/>
              </a:lnSpc>
              <a:spcAft>
                <a:spcPts val="600"/>
              </a:spcAft>
              <a:defRPr lang="es-ES" sz="1800">
                <a:solidFill>
                  <a:schemeClr val="bg1"/>
                </a:solidFill>
              </a:defRPr>
            </a:lvl3pPr>
            <a:lvl4pPr marL="1371600">
              <a:lnSpc>
                <a:spcPct val="100000"/>
              </a:lnSpc>
              <a:spcAft>
                <a:spcPts val="600"/>
              </a:spcAft>
              <a:defRPr lang="es-ES" sz="1800">
                <a:solidFill>
                  <a:schemeClr val="bg1"/>
                </a:solidFill>
              </a:defRPr>
            </a:lvl4pPr>
            <a:lvl5pPr marL="1828800">
              <a:lnSpc>
                <a:spcPct val="100000"/>
              </a:lnSpc>
              <a:spcAft>
                <a:spcPts val="600"/>
              </a:spcAft>
              <a:defRPr lang="es-ES"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14" name="Marcador de texto 12">
            <a:extLst>
              <a:ext uri="{FF2B5EF4-FFF2-40B4-BE49-F238E27FC236}">
                <a16:creationId xmlns:a16="http://schemas.microsoft.com/office/drawing/2014/main" id="{37A04978-5D2C-BBF1-9C05-C527176190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2723" y="2481940"/>
            <a:ext cx="3046391" cy="3759200"/>
          </a:xfrm>
        </p:spPr>
        <p:txBody>
          <a:bodyPr rtlCol="0">
            <a:normAutofit/>
          </a:bodyPr>
          <a:lstStyle>
            <a:lvl1pPr marL="342900" indent="-342900">
              <a:spcAft>
                <a:spcPts val="600"/>
              </a:spcAft>
              <a:buFont typeface="+mj-lt"/>
              <a:buAutoNum type="arabicPeriod"/>
              <a:defRPr lang="es-ES" sz="1800">
                <a:solidFill>
                  <a:schemeClr val="bg1"/>
                </a:solidFill>
              </a:defRPr>
            </a:lvl1pPr>
            <a:lvl2pPr marL="800100" indent="-342900">
              <a:spcAft>
                <a:spcPts val="600"/>
              </a:spcAft>
              <a:buFont typeface="+mj-lt"/>
              <a:buAutoNum type="alphaLcPeriod"/>
              <a:defRPr lang="es-ES" sz="1800">
                <a:solidFill>
                  <a:schemeClr val="bg1"/>
                </a:solidFill>
              </a:defRPr>
            </a:lvl2pPr>
            <a:lvl3pPr marL="1257300" indent="-342900">
              <a:spcAft>
                <a:spcPts val="600"/>
              </a:spcAft>
              <a:buFont typeface="+mj-lt"/>
              <a:buAutoNum type="arabicParenR"/>
              <a:defRPr lang="es-ES" sz="1800">
                <a:solidFill>
                  <a:schemeClr val="bg1"/>
                </a:solidFill>
              </a:defRPr>
            </a:lvl3pPr>
            <a:lvl4pPr marL="1714500" indent="-342900">
              <a:spcAft>
                <a:spcPts val="600"/>
              </a:spcAft>
              <a:buFont typeface="+mj-lt"/>
              <a:buAutoNum type="alphaLcParenR"/>
              <a:defRPr lang="es-ES" sz="1800">
                <a:solidFill>
                  <a:schemeClr val="bg1"/>
                </a:solidFill>
              </a:defRPr>
            </a:lvl4pPr>
            <a:lvl5pPr marL="2171700" indent="-342900">
              <a:spcAft>
                <a:spcPts val="600"/>
              </a:spcAft>
              <a:buFont typeface="+mj-lt"/>
              <a:buAutoNum type="romanLcPeriod"/>
              <a:defRPr lang="es-ES"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/>
              <a:t>Haga clic para agregar texto 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63" name="Marcador de fecha 3">
            <a:extLst>
              <a:ext uri="{FF2B5EF4-FFF2-40B4-BE49-F238E27FC236}">
                <a16:creationId xmlns:a16="http://schemas.microsoft.com/office/drawing/2014/main" id="{41C57AEB-9E33-4F77-9F58-DB0D1B97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480" y="6353175"/>
            <a:ext cx="109728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fld id="{72E03785-F6E3-493F-956A-4BC16E39C284}" type="datetime1">
              <a:rPr lang="es-ES" smtClean="0"/>
              <a:t>04/02/2026</a:t>
            </a:fld>
            <a:endParaRPr lang="es-ES" dirty="0"/>
          </a:p>
        </p:txBody>
      </p:sp>
      <p:sp>
        <p:nvSpPr>
          <p:cNvPr id="64" name="Marcador de pie de página 4">
            <a:extLst>
              <a:ext uri="{FF2B5EF4-FFF2-40B4-BE49-F238E27FC236}">
                <a16:creationId xmlns:a16="http://schemas.microsoft.com/office/drawing/2014/main" id="{182F895D-C48A-41AA-9DE6-43A17B7E0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Título de la presentación</a:t>
            </a:r>
            <a:endParaRPr lang="es-ES" dirty="0"/>
          </a:p>
        </p:txBody>
      </p:sp>
      <p:sp>
        <p:nvSpPr>
          <p:cNvPr id="65" name="Marcador de número de diapositiva 5">
            <a:extLst>
              <a:ext uri="{FF2B5EF4-FFF2-40B4-BE49-F238E27FC236}">
                <a16:creationId xmlns:a16="http://schemas.microsoft.com/office/drawing/2014/main" id="{4C15BF58-30D9-4A0E-8506-1CD777B0F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es-ES" smtClean="0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07368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9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4155" y="896112"/>
            <a:ext cx="10665845" cy="1325563"/>
          </a:xfrm>
        </p:spPr>
        <p:txBody>
          <a:bodyPr rtlCol="0" anchor="t" anchorCtr="0"/>
          <a:lstStyle>
            <a:lvl1pPr>
              <a:defRPr lang="es-ES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5" name="Marcador de posición de tabla 4">
            <a:extLst>
              <a:ext uri="{FF2B5EF4-FFF2-40B4-BE49-F238E27FC236}">
                <a16:creationId xmlns:a16="http://schemas.microsoft.com/office/drawing/2014/main" id="{E06194BC-6453-CA18-2623-B07F3A5D4E9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762000" y="2417763"/>
            <a:ext cx="10665845" cy="3678235"/>
          </a:xfrm>
        </p:spPr>
        <p:txBody>
          <a:bodyPr rtlCol="0"/>
          <a:lstStyle>
            <a:lvl1pPr>
              <a:defRPr lang="es-ES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s-ES"/>
            </a:pPr>
            <a:r>
              <a:rPr lang="es-ES"/>
              <a:t>Haga clic en el icono para insertar una tabla</a:t>
            </a:r>
          </a:p>
          <a:p>
            <a:pPr rtl="0"/>
            <a:endParaRPr lang="es-ES" dirty="0"/>
          </a:p>
        </p:txBody>
      </p:sp>
      <p:sp>
        <p:nvSpPr>
          <p:cNvPr id="7" name="Rectángulo 23">
            <a:extLst>
              <a:ext uri="{FF2B5EF4-FFF2-40B4-BE49-F238E27FC236}">
                <a16:creationId xmlns:a16="http://schemas.microsoft.com/office/drawing/2014/main" id="{AB92D86A-5036-415A-B056-A55CB2E0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D3A465A0-88AA-B50B-92D8-3A54928329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 rtlCol="0"/>
          <a:lstStyle>
            <a:lvl1pPr>
              <a:defRPr lang="es-ES">
                <a:solidFill>
                  <a:schemeClr val="tx1"/>
                </a:solidFill>
              </a:defRPr>
            </a:lvl1pPr>
          </a:lstStyle>
          <a:p>
            <a:pPr rtl="0"/>
            <a:fld id="{20B67A72-3A57-4FB3-90CC-3D658B9B24C0}" type="datetime1">
              <a:rPr lang="es-ES" smtClean="0"/>
              <a:t>04/02/2026</a:t>
            </a:fld>
            <a:endParaRPr lang="es-ES" dirty="0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6195F626-7C08-9907-6A85-922BE6AA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 rtlCol="0"/>
          <a:lstStyle>
            <a:lvl1pPr>
              <a:defRPr lang="es-ES">
                <a:solidFill>
                  <a:schemeClr val="tx1"/>
                </a:solidFill>
              </a:defRPr>
            </a:lvl1pPr>
          </a:lstStyle>
          <a:p>
            <a:pPr rtl="0"/>
            <a:r>
              <a:rPr lang="es-ES"/>
              <a:t>Título de la presentación</a:t>
            </a:r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BAD34A-4F3F-C89B-BBBC-E7740F414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 rtlCol="0"/>
          <a:lstStyle>
            <a:lvl1pPr>
              <a:defRPr lang="es-ES">
                <a:solidFill>
                  <a:schemeClr val="tx1"/>
                </a:solidFill>
              </a:defRPr>
            </a:lvl1pPr>
          </a:lstStyle>
          <a:p>
            <a:pPr rtl="0"/>
            <a:fld id="{B5CEABB6-07DC-46E8-9B57-56EC44A396E5}" type="slidenum">
              <a:rPr lang="es-ES" smtClean="0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23748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enido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211C2927-0A13-DC57-A83B-B8DB787A4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0685D98A-CA5A-4C48-9AEB-4C1A201237A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F97041-3EE3-4F17-990B-3AC264934EF0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DA30E2-82DB-4AA1-B134-9482F5CD7689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02070B-3F7D-436A-849C-FB64175E8B45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675AAC8A-F8AB-44A3-9748-96464E9E0B6B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grpSp>
          <p:nvGrpSpPr>
            <p:cNvPr id="116" name="Grupo 115">
              <a:extLst>
                <a:ext uri="{FF2B5EF4-FFF2-40B4-BE49-F238E27FC236}">
                  <a16:creationId xmlns:a16="http://schemas.microsoft.com/office/drawing/2014/main" id="{AC3F6810-4D95-4C6E-A30A-459BAD7510FE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115" name="Grupo 114">
                <a:extLst>
                  <a:ext uri="{FF2B5EF4-FFF2-40B4-BE49-F238E27FC236}">
                    <a16:creationId xmlns:a16="http://schemas.microsoft.com/office/drawing/2014/main" id="{81973B3A-7185-45FB-A2E6-A7BDE6414DF3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99" name="Grupo 98">
                  <a:extLst>
                    <a:ext uri="{FF2B5EF4-FFF2-40B4-BE49-F238E27FC236}">
                      <a16:creationId xmlns:a16="http://schemas.microsoft.com/office/drawing/2014/main" id="{DACFFF66-0600-406E-AF42-9FD8E8EDB397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6" name="Grupo 95">
                    <a:extLst>
                      <a:ext uri="{FF2B5EF4-FFF2-40B4-BE49-F238E27FC236}">
                        <a16:creationId xmlns:a16="http://schemas.microsoft.com/office/drawing/2014/main" id="{9411687D-2631-487B-AEAB-39750C9E52B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90" name="Grupo 89">
                      <a:extLst>
                        <a:ext uri="{FF2B5EF4-FFF2-40B4-BE49-F238E27FC236}">
                          <a16:creationId xmlns:a16="http://schemas.microsoft.com/office/drawing/2014/main" id="{4BDDEAF6-0726-4BF4-96D7-EBA489ABF3E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9" name="Grupo 88">
                        <a:extLst>
                          <a:ext uri="{FF2B5EF4-FFF2-40B4-BE49-F238E27FC236}">
                            <a16:creationId xmlns:a16="http://schemas.microsoft.com/office/drawing/2014/main" id="{F80BBFBA-D0FB-4E20-8981-F569A2A0B67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6" name="Grupo 85">
                          <a:extLst>
                            <a:ext uri="{FF2B5EF4-FFF2-40B4-BE49-F238E27FC236}">
                              <a16:creationId xmlns:a16="http://schemas.microsoft.com/office/drawing/2014/main" id="{6B3BCF7C-4204-4B1A-8371-96E859FC84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83" name="Grupo 82">
                            <a:extLst>
                              <a:ext uri="{FF2B5EF4-FFF2-40B4-BE49-F238E27FC236}">
                                <a16:creationId xmlns:a16="http://schemas.microsoft.com/office/drawing/2014/main" id="{31CF95CD-48BB-4659-870A-21584266D83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78" name="Oval 77">
                              <a:extLst>
                                <a:ext uri="{FF2B5EF4-FFF2-40B4-BE49-F238E27FC236}">
                                  <a16:creationId xmlns:a16="http://schemas.microsoft.com/office/drawing/2014/main" id="{871E1954-F3FD-427D-8FFA-F2883967354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80" name="Oval 79">
                              <a:extLst>
                                <a:ext uri="{FF2B5EF4-FFF2-40B4-BE49-F238E27FC236}">
                                  <a16:creationId xmlns:a16="http://schemas.microsoft.com/office/drawing/2014/main" id="{B655BD1D-8AE2-43E7-B1D4-17923D0E017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2" name="Oval 81">
                            <a:extLst>
                              <a:ext uri="{FF2B5EF4-FFF2-40B4-BE49-F238E27FC236}">
                                <a16:creationId xmlns:a16="http://schemas.microsoft.com/office/drawing/2014/main" id="{9F92C461-5E10-49F3-B4F0-F320512C075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es-ES"/>
                            </a:defPPr>
                          </a:lstStyle>
                          <a:p>
                            <a:pPr algn="ctr" rtl="0"/>
                            <a:r>
                              <a:rPr lang="es-ES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A6D57951-375C-41E9-BF45-DFC40F8E0A1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s-ES"/>
                          </a:defPPr>
                        </a:lstStyle>
                        <a:p>
                          <a:pPr algn="ctr" rtl="0"/>
                          <a:r>
                            <a:rPr lang="es-ES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8" name="Oval 87">
                        <a:extLst>
                          <a:ext uri="{FF2B5EF4-FFF2-40B4-BE49-F238E27FC236}">
                            <a16:creationId xmlns:a16="http://schemas.microsoft.com/office/drawing/2014/main" id="{E4A4216D-DF9B-4DD9-989C-1F4040F3F4F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s-ES"/>
                        </a:defPPr>
                      </a:lstStyle>
                      <a:p>
                        <a:pPr algn="ctr" rtl="0"/>
                        <a:r>
                          <a:rPr lang="es-ES"/>
                          <a:t> </a:t>
                        </a:r>
                      </a:p>
                    </p:txBody>
                  </p:sp>
                </p:grp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3DCCC81D-9EE7-47A8-8A4C-74B5E047A3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s-ES"/>
                      </a:defPPr>
                    </a:lstStyle>
                    <a:p>
                      <a:pPr algn="ctr" rtl="0"/>
                      <a:r>
                        <a:rPr lang="es-ES"/>
                        <a:t> </a:t>
                      </a:r>
                    </a:p>
                  </p:txBody>
                </p:sp>
              </p:grpSp>
              <p:sp>
                <p:nvSpPr>
                  <p:cNvPr id="95" name="Oval 94">
                    <a:extLst>
                      <a:ext uri="{FF2B5EF4-FFF2-40B4-BE49-F238E27FC236}">
                        <a16:creationId xmlns:a16="http://schemas.microsoft.com/office/drawing/2014/main" id="{9985F9FD-CFFB-417E-A560-28BD7BC7EE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s-ES"/>
                    </a:defPPr>
                  </a:lstStyle>
                  <a:p>
                    <a:pPr algn="ctr" rtl="0"/>
                    <a:r>
                      <a:rPr lang="es-ES"/>
                      <a:t> </a:t>
                    </a:r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9A923F7B-7D75-4E04-AE62-D5B99F645756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F0239D2C-73EF-42E3-B73F-E69B7C27F65B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59BA1C3D-ADED-4596-8A9D-3DEC7E848945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015F2BFA-6803-42A0-A870-794B120EF574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E09A173D-9FE5-446C-B59E-5D7C0A00BF6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</p:grp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74C3792-995F-4717-8C8B-089BBA7DE9C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s-ES"/>
                </a:defPPr>
              </a:lstStyle>
              <a:p>
                <a:pPr algn="ctr" rtl="0"/>
                <a:r>
                  <a:rPr lang="es-ES"/>
                  <a:t> </a:t>
                </a: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8FD950B-0E2B-4905-8DE9-195E24B2ABE7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68" name="Rectangle 9">
              <a:extLst>
                <a:ext uri="{FF2B5EF4-FFF2-40B4-BE49-F238E27FC236}">
                  <a16:creationId xmlns:a16="http://schemas.microsoft.com/office/drawing/2014/main" id="{D0B57759-E007-4FD0-9C6B-356DC53050C4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273C520A-0126-47DA-A75B-1A38883907A2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AB12487D-8BC9-4BEB-B6A7-B9DD702B2BD3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297" name="Gráfico 296">
              <a:extLst>
                <a:ext uri="{FF2B5EF4-FFF2-40B4-BE49-F238E27FC236}">
                  <a16:creationId xmlns:a16="http://schemas.microsoft.com/office/drawing/2014/main" id="{AEE6DE36-A3C9-4D40-B471-F49B6A875D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299" name="Gráfico 298">
              <a:extLst>
                <a:ext uri="{FF2B5EF4-FFF2-40B4-BE49-F238E27FC236}">
                  <a16:creationId xmlns:a16="http://schemas.microsoft.com/office/drawing/2014/main" id="{99FF86FA-8891-4235-B88B-CFCA3B57E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70" name="Conector recto 169">
              <a:extLst>
                <a:ext uri="{FF2B5EF4-FFF2-40B4-BE49-F238E27FC236}">
                  <a16:creationId xmlns:a16="http://schemas.microsoft.com/office/drawing/2014/main" id="{7ADD6DC9-9036-47C7-AAE5-8AF23CE0C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00245" y="544285"/>
            <a:ext cx="5528217" cy="2685383"/>
          </a:xfrm>
        </p:spPr>
        <p:txBody>
          <a:bodyPr rtlCol="0" anchor="b">
            <a:normAutofit/>
          </a:bodyPr>
          <a:lstStyle>
            <a:lvl1pPr algn="l">
              <a:defRPr lang="es-ES" sz="44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96340" y="3423773"/>
            <a:ext cx="5528217" cy="2029969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lang="es-ES" sz="1800">
                <a:solidFill>
                  <a:schemeClr val="tx2"/>
                </a:solidFill>
              </a:defRPr>
            </a:lvl1pPr>
            <a:lvl2pPr marL="457200" indent="0" algn="ctr">
              <a:buNone/>
              <a:defRPr lang="es-ES" sz="2000"/>
            </a:lvl2pPr>
            <a:lvl3pPr marL="914400" indent="0" algn="ctr">
              <a:buNone/>
              <a:defRPr lang="es-ES" sz="1800"/>
            </a:lvl3pPr>
            <a:lvl4pPr marL="1371600" indent="0" algn="ctr">
              <a:buNone/>
              <a:defRPr lang="es-ES" sz="1600"/>
            </a:lvl4pPr>
            <a:lvl5pPr marL="1828800" indent="0" algn="ctr">
              <a:buNone/>
              <a:defRPr lang="es-ES" sz="1600"/>
            </a:lvl5pPr>
            <a:lvl6pPr marL="2286000" indent="0" algn="ctr">
              <a:buNone/>
              <a:defRPr lang="es-ES" sz="1600"/>
            </a:lvl6pPr>
            <a:lvl7pPr marL="2743200" indent="0" algn="ctr">
              <a:buNone/>
              <a:defRPr lang="es-ES" sz="1600"/>
            </a:lvl7pPr>
            <a:lvl8pPr marL="3200400" indent="0" algn="ctr">
              <a:buNone/>
              <a:defRPr lang="es-ES" sz="1600"/>
            </a:lvl8pPr>
            <a:lvl9pPr marL="3657600" indent="0" algn="ctr">
              <a:buNone/>
              <a:defRPr lang="es-ES" sz="1600"/>
            </a:lvl9pPr>
          </a:lstStyle>
          <a:p>
            <a:pPr rtl="0"/>
            <a:r>
              <a:rPr lang="es-ES"/>
              <a:t>Haga clic para agregar un subtítulo</a:t>
            </a:r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3950" y="429461"/>
            <a:ext cx="6343650" cy="2668463"/>
          </a:xfrm>
        </p:spPr>
        <p:txBody>
          <a:bodyPr rtlCol="0" anchor="b" anchorCtr="0"/>
          <a:lstStyle>
            <a:lvl1pPr>
              <a:defRPr lang="es-ES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F183B974-C7F1-5026-EC6E-647371B64BB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938712" y="3299953"/>
            <a:ext cx="6338888" cy="2668463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s-ES" sz="2400"/>
            </a:lvl1pPr>
            <a:lvl2pPr marL="457200">
              <a:lnSpc>
                <a:spcPts val="2000"/>
              </a:lnSpc>
              <a:defRPr lang="es-ES" sz="1800"/>
            </a:lvl2pPr>
            <a:lvl3pPr marL="914400">
              <a:lnSpc>
                <a:spcPts val="2000"/>
              </a:lnSpc>
              <a:defRPr lang="es-ES" sz="1800"/>
            </a:lvl3pPr>
            <a:lvl4pPr marL="1371600">
              <a:lnSpc>
                <a:spcPts val="2000"/>
              </a:lnSpc>
              <a:defRPr lang="es-ES" sz="1800"/>
            </a:lvl4pPr>
            <a:lvl5pPr marL="1828800">
              <a:lnSpc>
                <a:spcPts val="2000"/>
              </a:lnSpc>
              <a:defRPr lang="es-ES" sz="180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464914EB-20DD-97B4-8FF9-94D739D21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867" y="-7753"/>
            <a:ext cx="4187536" cy="6865753"/>
            <a:chOff x="-9867" y="-7753"/>
            <a:chExt cx="4187536" cy="6865753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0407AED1-9974-465A-BC9C-530E270105DE}"/>
                </a:ext>
              </a:extLst>
            </p:cNvPr>
            <p:cNvSpPr/>
            <p:nvPr userDrawn="1"/>
          </p:nvSpPr>
          <p:spPr>
            <a:xfrm flipH="1">
              <a:off x="0" y="2021358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08ADBC6-C9BE-4302-A86A-4AC842874C24}"/>
                </a:ext>
              </a:extLst>
            </p:cNvPr>
            <p:cNvSpPr/>
            <p:nvPr userDrawn="1"/>
          </p:nvSpPr>
          <p:spPr>
            <a:xfrm>
              <a:off x="2029604" y="2031653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2B04AFC-F339-4DFB-AA44-D68317065E02}"/>
                </a:ext>
              </a:extLst>
            </p:cNvPr>
            <p:cNvSpPr/>
            <p:nvPr userDrawn="1"/>
          </p:nvSpPr>
          <p:spPr>
            <a:xfrm>
              <a:off x="2028253" y="4052815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20" name="Imagen 19" descr="Un patrón seleccionado blanco y negro&#10;&#10;Descripción generada automáticamente con confianza baja">
              <a:extLst>
                <a:ext uri="{FF2B5EF4-FFF2-40B4-BE49-F238E27FC236}">
                  <a16:creationId xmlns:a16="http://schemas.microsoft.com/office/drawing/2014/main" id="{E88B2398-8473-499F-836C-F3AF518F5B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3015" y="5086646"/>
              <a:ext cx="2019299" cy="999451"/>
            </a:xfrm>
            <a:prstGeom prst="rect">
              <a:avLst/>
            </a:prstGeom>
          </p:spPr>
        </p:pic>
        <p:pic>
          <p:nvPicPr>
            <p:cNvPr id="26" name="Gráfico 25">
              <a:extLst>
                <a:ext uri="{FF2B5EF4-FFF2-40B4-BE49-F238E27FC236}">
                  <a16:creationId xmlns:a16="http://schemas.microsoft.com/office/drawing/2014/main" id="{E1BC9BFE-80C0-4DA9-92DB-070C41E412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-9867" y="-1076"/>
              <a:ext cx="2029968" cy="2029968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522571C-09D3-4F39-B963-76F80D9973F1}"/>
                </a:ext>
              </a:extLst>
            </p:cNvPr>
            <p:cNvSpPr/>
            <p:nvPr userDrawn="1"/>
          </p:nvSpPr>
          <p:spPr>
            <a:xfrm>
              <a:off x="2029968" y="6045049"/>
              <a:ext cx="2029968" cy="8129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0268D7D-D5FB-492C-8D00-3E866534BD42}"/>
                </a:ext>
              </a:extLst>
            </p:cNvPr>
            <p:cNvSpPr/>
            <p:nvPr userDrawn="1"/>
          </p:nvSpPr>
          <p:spPr>
            <a:xfrm flipH="1">
              <a:off x="0" y="4828032"/>
              <a:ext cx="2032942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54BCEF24-C76B-44E5-A457-E55658E8EB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2860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upo 39">
              <a:extLst>
                <a:ext uri="{FF2B5EF4-FFF2-40B4-BE49-F238E27FC236}">
                  <a16:creationId xmlns:a16="http://schemas.microsoft.com/office/drawing/2014/main" id="{18216784-417D-44A8-8CF1-C0CAF410EB9B}"/>
                </a:ext>
              </a:extLst>
            </p:cNvPr>
            <p:cNvGrpSpPr/>
            <p:nvPr userDrawn="1"/>
          </p:nvGrpSpPr>
          <p:grpSpPr>
            <a:xfrm>
              <a:off x="100242" y="2099803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upo 40">
                <a:extLst>
                  <a:ext uri="{FF2B5EF4-FFF2-40B4-BE49-F238E27FC236}">
                    <a16:creationId xmlns:a16="http://schemas.microsoft.com/office/drawing/2014/main" id="{FFF90BA2-E949-4FDF-A88E-B68F607E3205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upo 42">
                  <a:extLst>
                    <a:ext uri="{FF2B5EF4-FFF2-40B4-BE49-F238E27FC236}">
                      <a16:creationId xmlns:a16="http://schemas.microsoft.com/office/drawing/2014/main" id="{41F18930-2C24-4BA6-A1EB-BF1644EE8558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upo 48">
                    <a:extLst>
                      <a:ext uri="{FF2B5EF4-FFF2-40B4-BE49-F238E27FC236}">
                        <a16:creationId xmlns:a16="http://schemas.microsoft.com/office/drawing/2014/main" id="{D5953E65-C24C-4C83-86BB-E4A6D2532FD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upo 50">
                      <a:extLst>
                        <a:ext uri="{FF2B5EF4-FFF2-40B4-BE49-F238E27FC236}">
                          <a16:creationId xmlns:a16="http://schemas.microsoft.com/office/drawing/2014/main" id="{0B9DA7A8-A66E-4E0E-92DF-B3FF112EBB70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upo 52">
                        <a:extLst>
                          <a:ext uri="{FF2B5EF4-FFF2-40B4-BE49-F238E27FC236}">
                            <a16:creationId xmlns:a16="http://schemas.microsoft.com/office/drawing/2014/main" id="{94E74739-1964-4A3C-B2E5-28FEF5EF8E49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upo 54">
                          <a:extLst>
                            <a:ext uri="{FF2B5EF4-FFF2-40B4-BE49-F238E27FC236}">
                              <a16:creationId xmlns:a16="http://schemas.microsoft.com/office/drawing/2014/main" id="{E31C22DC-76BD-4E83-8A1A-B7AE70B2E8FE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upo 56">
                            <a:extLst>
                              <a:ext uri="{FF2B5EF4-FFF2-40B4-BE49-F238E27FC236}">
                                <a16:creationId xmlns:a16="http://schemas.microsoft.com/office/drawing/2014/main" id="{F63C700C-5749-4BA1-8128-78559312E825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EC81C305-3A69-4634-8A07-56F8272122AF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A14AAEDA-8F87-420D-A6BD-FF115C08EB7A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A1FA4EA0-701D-49A3-8962-1BD0CE6E9C0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es-ES"/>
                            </a:defPPr>
                          </a:lstStyle>
                          <a:p>
                            <a:pPr algn="ctr" rtl="0"/>
                            <a:r>
                              <a:rPr lang="es-ES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E362A8AA-1110-4C1C-9922-60F7D43E82B0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s-ES"/>
                          </a:defPPr>
                        </a:lstStyle>
                        <a:p>
                          <a:pPr algn="ctr" rtl="0"/>
                          <a:r>
                            <a:rPr lang="es-ES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BC8B72EE-335A-4030-B500-7E6FB4D24F18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s-ES"/>
                        </a:defPPr>
                      </a:lstStyle>
                      <a:p>
                        <a:pPr algn="ctr" rtl="0"/>
                        <a:r>
                          <a:rPr lang="es-ES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10167348-D9AA-4440-8569-849A6B0F2C2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s-ES"/>
                      </a:defPPr>
                    </a:lstStyle>
                    <a:p>
                      <a:pPr algn="ctr" rtl="0"/>
                      <a:r>
                        <a:rPr lang="es-ES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A5616AB2-7A83-42C0-883C-FFA27D5468C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s-ES"/>
                    </a:defPPr>
                  </a:lstStyle>
                  <a:p>
                    <a:pPr algn="ctr" rtl="0"/>
                    <a:r>
                      <a:rPr lang="es-ES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6A9CA073-4F0B-4787-B46D-7886261E945E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9AF901A3-1EC5-458F-A653-74CCEAE9A13D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4D5E35A9-4BB5-48F3-AE34-E1BDD3343EB1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A9A549D5-A823-49C4-8C36-D074E6E039B9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6A767C47-7246-4B50-8E78-82766365754A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AEE1DDC-07C3-4204-A3B1-BB7C77C0622B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s-ES"/>
                </a:defPPr>
              </a:lstStyle>
              <a:p>
                <a:pPr algn="ctr" rtl="0"/>
                <a:r>
                  <a:rPr lang="es-ES"/>
                  <a:t> </a:t>
                </a:r>
              </a:p>
            </p:txBody>
          </p:sp>
        </p:grp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5DA288D-BE35-46E8-AA86-9F28D8504DAB}"/>
                </a:ext>
              </a:extLst>
            </p:cNvPr>
            <p:cNvSpPr/>
            <p:nvPr userDrawn="1"/>
          </p:nvSpPr>
          <p:spPr>
            <a:xfrm>
              <a:off x="0" y="4043197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2557B54-30A3-4192-9D51-EE28AF522DE9}"/>
                </a:ext>
              </a:extLst>
            </p:cNvPr>
            <p:cNvSpPr/>
            <p:nvPr userDrawn="1"/>
          </p:nvSpPr>
          <p:spPr>
            <a:xfrm>
              <a:off x="0" y="2021358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cxnSp>
          <p:nvCxnSpPr>
            <p:cNvPr id="66" name="Conector recto 65">
              <a:extLst>
                <a:ext uri="{FF2B5EF4-FFF2-40B4-BE49-F238E27FC236}">
                  <a16:creationId xmlns:a16="http://schemas.microsoft.com/office/drawing/2014/main" id="{2208FD0E-034D-4DF3-85D7-F0EBE2775B5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632" y="-7753"/>
              <a:ext cx="4052352" cy="4040860"/>
            </a:xfrm>
            <a:prstGeom prst="line">
              <a:avLst/>
            </a:pr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E20239FE-47D0-4B4F-8440-F859F368C141}"/>
                </a:ext>
              </a:extLst>
            </p:cNvPr>
            <p:cNvSpPr/>
            <p:nvPr userDrawn="1"/>
          </p:nvSpPr>
          <p:spPr>
            <a:xfrm>
              <a:off x="3903349" y="3869829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</p:grp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A8925BB7-B630-981C-964B-37A5DCBEA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6165" y="6355080"/>
            <a:ext cx="2286000" cy="365125"/>
          </a:xfrm>
        </p:spPr>
        <p:txBody>
          <a:bodyPr rtlCol="0"/>
          <a:lstStyle>
            <a:lvl1pPr>
              <a:defRPr lang="es-ES">
                <a:solidFill>
                  <a:schemeClr val="tx1"/>
                </a:solidFill>
              </a:defRPr>
            </a:lvl1pPr>
          </a:lstStyle>
          <a:p>
            <a:pPr rtl="0"/>
            <a:r>
              <a:rPr lang="es-ES"/>
              <a:t>Título de la presentación</a:t>
            </a:r>
            <a:endParaRPr lang="es-ES" dirty="0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4B4D24B0-E841-7B76-D133-06ABBAB6B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7357" y="6356350"/>
            <a:ext cx="457200" cy="365125"/>
          </a:xfrm>
        </p:spPr>
        <p:txBody>
          <a:bodyPr rtlCol="0"/>
          <a:lstStyle>
            <a:lvl1pPr>
              <a:defRPr lang="es-ES">
                <a:solidFill>
                  <a:schemeClr val="tx1"/>
                </a:solidFill>
              </a:defRPr>
            </a:lvl1pPr>
          </a:lstStyle>
          <a:p>
            <a:pPr rtl="0"/>
            <a:fld id="{B5CEABB6-07DC-46E8-9B57-56EC44A396E5}" type="slidenum">
              <a:rPr lang="es-ES" smtClean="0"/>
              <a:pPr rtl="0"/>
              <a:t>‹Nº›</a:t>
            </a:fld>
            <a:endParaRPr lang="es-ES" dirty="0"/>
          </a:p>
        </p:txBody>
      </p:sp>
      <p:sp>
        <p:nvSpPr>
          <p:cNvPr id="6" name="Marcador de fecha 3">
            <a:extLst>
              <a:ext uri="{FF2B5EF4-FFF2-40B4-BE49-F238E27FC236}">
                <a16:creationId xmlns:a16="http://schemas.microsoft.com/office/drawing/2014/main" id="{C7D011F5-A799-BEAA-9160-5743D58B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33694" y="6353175"/>
            <a:ext cx="1097280" cy="365125"/>
          </a:xfrm>
        </p:spPr>
        <p:txBody>
          <a:bodyPr rtlCol="0"/>
          <a:lstStyle>
            <a:lvl1pPr>
              <a:defRPr lang="es-ES">
                <a:solidFill>
                  <a:schemeClr val="tx1"/>
                </a:solidFill>
              </a:defRPr>
            </a:lvl1pPr>
          </a:lstStyle>
          <a:p>
            <a:pPr rtl="0"/>
            <a:fld id="{9C9B4FAC-0AE5-4FDD-9B45-49F12FBE70E9}" type="datetime1">
              <a:rPr lang="es-ES" smtClean="0"/>
              <a:t>04/02/2026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3739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+ Imag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660358"/>
            <a:ext cx="6594768" cy="5537284"/>
          </a:xfrm>
        </p:spPr>
        <p:txBody>
          <a:bodyPr rtlCol="0" anchor="ctr">
            <a:normAutofit/>
          </a:bodyPr>
          <a:lstStyle>
            <a:lvl1pPr algn="l">
              <a:defRPr lang="es-ES" sz="48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63" name="Marcador de posición de imagen 62">
            <a:extLst>
              <a:ext uri="{FF2B5EF4-FFF2-40B4-BE49-F238E27FC236}">
                <a16:creationId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0800000">
            <a:off x="1" y="761322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algn="ctr">
              <a:defRPr lang="es-ES"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en el icono para insertar una imagen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1EA6F58-FA46-C921-5758-59234B148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4069439" cy="4828833"/>
            <a:chOff x="0" y="0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F989FA-6E7A-3A98-AF95-F2384308BD32}"/>
                </a:ext>
              </a:extLst>
            </p:cNvPr>
            <p:cNvSpPr>
              <a:spLocks/>
            </p:cNvSpPr>
            <p:nvPr userDrawn="1"/>
          </p:nvSpPr>
          <p:spPr>
            <a:xfrm rot="10800000" flipH="1">
              <a:off x="2026630" y="77643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 rot="10800000">
              <a:off x="0" y="76613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 rot="10800000">
              <a:off x="1351" y="0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13" name="Gráfico 12">
              <a:extLst>
                <a:ext uri="{FF2B5EF4-FFF2-40B4-BE49-F238E27FC236}">
                  <a16:creationId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39471" y="2798865"/>
              <a:ext cx="2029968" cy="202996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 rot="10800000">
              <a:off x="2029604" y="0"/>
              <a:ext cx="2029968" cy="7845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11" name="Imagen 10" descr="Un patrón seleccionado blanco y negro&#10;&#10;Descripción generada automáticamente con confianza baja">
              <a:extLst>
                <a:ext uri="{FF2B5EF4-FFF2-40B4-BE49-F238E27FC236}">
                  <a16:creationId xmlns:a16="http://schemas.microsoft.com/office/drawing/2014/main" id="{CD1CD1B2-7EBC-96B6-A02D-7972C27874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035948" y="788197"/>
              <a:ext cx="2019299" cy="9994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6966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+ Subtítulo + Imagen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544285"/>
            <a:ext cx="6594768" cy="3445329"/>
          </a:xfrm>
        </p:spPr>
        <p:txBody>
          <a:bodyPr rtlCol="0" anchor="b">
            <a:normAutofit/>
          </a:bodyPr>
          <a:lstStyle>
            <a:lvl1pPr algn="l">
              <a:defRPr lang="es-ES" sz="48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29789" y="4130045"/>
            <a:ext cx="6594768" cy="1951523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lang="es-ES" sz="2400">
                <a:solidFill>
                  <a:schemeClr val="tx2"/>
                </a:solidFill>
              </a:defRPr>
            </a:lvl1pPr>
            <a:lvl2pPr marL="457200" indent="0" algn="ctr">
              <a:buNone/>
              <a:defRPr lang="es-ES" sz="2000"/>
            </a:lvl2pPr>
            <a:lvl3pPr marL="914400" indent="0" algn="ctr">
              <a:buNone/>
              <a:defRPr lang="es-ES" sz="1800"/>
            </a:lvl3pPr>
            <a:lvl4pPr marL="1371600" indent="0" algn="ctr">
              <a:buNone/>
              <a:defRPr lang="es-ES" sz="1600"/>
            </a:lvl4pPr>
            <a:lvl5pPr marL="1828800" indent="0" algn="ctr">
              <a:buNone/>
              <a:defRPr lang="es-ES" sz="1600"/>
            </a:lvl5pPr>
            <a:lvl6pPr marL="2286000" indent="0" algn="ctr">
              <a:buNone/>
              <a:defRPr lang="es-ES" sz="1600"/>
            </a:lvl6pPr>
            <a:lvl7pPr marL="2743200" indent="0" algn="ctr">
              <a:buNone/>
              <a:defRPr lang="es-ES" sz="1600"/>
            </a:lvl7pPr>
            <a:lvl8pPr marL="3200400" indent="0" algn="ctr">
              <a:buNone/>
              <a:defRPr lang="es-ES" sz="1600"/>
            </a:lvl8pPr>
            <a:lvl9pPr marL="3657600" indent="0" algn="ctr">
              <a:buNone/>
              <a:defRPr lang="es-ES" sz="1600"/>
            </a:lvl9pPr>
          </a:lstStyle>
          <a:p>
            <a:pPr rtl="0"/>
            <a:r>
              <a:rPr lang="es-ES"/>
              <a:t>Haga clic para agregar un subtítulo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C2A24CB0-5164-75CE-ED27-EF876C19C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29167"/>
            <a:ext cx="4069439" cy="4828833"/>
            <a:chOff x="0" y="2029167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F989FA-6E7A-3A98-AF95-F2384308BD32}"/>
                </a:ext>
              </a:extLst>
            </p:cNvPr>
            <p:cNvSpPr/>
            <p:nvPr userDrawn="1"/>
          </p:nvSpPr>
          <p:spPr>
            <a:xfrm flipH="1">
              <a:off x="9867" y="405160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>
              <a:off x="2039471" y="406189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>
              <a:off x="2038120" y="6083058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13" name="Gráfico 12">
              <a:extLst>
                <a:ext uri="{FF2B5EF4-FFF2-40B4-BE49-F238E27FC236}">
                  <a16:creationId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0" y="2029167"/>
              <a:ext cx="2029968" cy="2029968"/>
            </a:xfrm>
            <a:prstGeom prst="rect">
              <a:avLst/>
            </a:prstGeom>
          </p:spPr>
        </p:pic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227BDAED-0D36-04AE-1A0C-E36977943C38}"/>
                </a:ext>
              </a:extLst>
            </p:cNvPr>
            <p:cNvGrpSpPr/>
            <p:nvPr userDrawn="1"/>
          </p:nvGrpSpPr>
          <p:grpSpPr>
            <a:xfrm>
              <a:off x="110109" y="4130046"/>
              <a:ext cx="1920240" cy="1920240"/>
              <a:chOff x="5361924" y="7472790"/>
              <a:chExt cx="1828800" cy="1828800"/>
            </a:xfrm>
          </p:grpSpPr>
          <p:grpSp>
            <p:nvGrpSpPr>
              <p:cNvPr id="20" name="Grupo 19">
                <a:extLst>
                  <a:ext uri="{FF2B5EF4-FFF2-40B4-BE49-F238E27FC236}">
                    <a16:creationId xmlns:a16="http://schemas.microsoft.com/office/drawing/2014/main" id="{DCF3798F-8E8C-7928-8347-8BC5B07B29F9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22" name="Grupo 21">
                  <a:extLst>
                    <a:ext uri="{FF2B5EF4-FFF2-40B4-BE49-F238E27FC236}">
                      <a16:creationId xmlns:a16="http://schemas.microsoft.com/office/drawing/2014/main" id="{A488BF7D-B7D9-249A-4EC2-8A1F6311D1BD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29" name="Grupo 28">
                    <a:extLst>
                      <a:ext uri="{FF2B5EF4-FFF2-40B4-BE49-F238E27FC236}">
                        <a16:creationId xmlns:a16="http://schemas.microsoft.com/office/drawing/2014/main" id="{C68EE8A4-53F3-EAAD-F43C-1F73C11BCE4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31" name="Grupo 30">
                      <a:extLst>
                        <a:ext uri="{FF2B5EF4-FFF2-40B4-BE49-F238E27FC236}">
                          <a16:creationId xmlns:a16="http://schemas.microsoft.com/office/drawing/2014/main" id="{806ABFB8-B814-19D4-3D47-A20F5AE8785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33" name="Grupo 32">
                        <a:extLst>
                          <a:ext uri="{FF2B5EF4-FFF2-40B4-BE49-F238E27FC236}">
                            <a16:creationId xmlns:a16="http://schemas.microsoft.com/office/drawing/2014/main" id="{992340A8-8A61-1791-D56D-37F56A662FE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35" name="Grupo 34">
                          <a:extLst>
                            <a:ext uri="{FF2B5EF4-FFF2-40B4-BE49-F238E27FC236}">
                              <a16:creationId xmlns:a16="http://schemas.microsoft.com/office/drawing/2014/main" id="{CD482B6F-4CF8-CEB3-7478-EB1A76DCF567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37" name="Grupo 36">
                            <a:extLst>
                              <a:ext uri="{FF2B5EF4-FFF2-40B4-BE49-F238E27FC236}">
                                <a16:creationId xmlns:a16="http://schemas.microsoft.com/office/drawing/2014/main" id="{48DB94FE-59B9-2EAD-D619-84D732CEACD3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39" name="Oval 38">
                              <a:extLst>
                                <a:ext uri="{FF2B5EF4-FFF2-40B4-BE49-F238E27FC236}">
                                  <a16:creationId xmlns:a16="http://schemas.microsoft.com/office/drawing/2014/main" id="{E9EB6EED-2663-2442-C484-EF27395DCEB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40" name="Oval 39">
                              <a:extLst>
                                <a:ext uri="{FF2B5EF4-FFF2-40B4-BE49-F238E27FC236}">
                                  <a16:creationId xmlns:a16="http://schemas.microsoft.com/office/drawing/2014/main" id="{E5978766-DE51-5FF5-41BE-B1007C37165E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38" name="Oval 37">
                            <a:extLst>
                              <a:ext uri="{FF2B5EF4-FFF2-40B4-BE49-F238E27FC236}">
                                <a16:creationId xmlns:a16="http://schemas.microsoft.com/office/drawing/2014/main" id="{749B68DA-C119-6301-085A-2E7F3F7E3CB1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es-ES"/>
                            </a:defPPr>
                          </a:lstStyle>
                          <a:p>
                            <a:pPr algn="ctr" rtl="0"/>
                            <a:r>
                              <a:rPr lang="es-ES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36" name="Oval 35">
                          <a:extLst>
                            <a:ext uri="{FF2B5EF4-FFF2-40B4-BE49-F238E27FC236}">
                              <a16:creationId xmlns:a16="http://schemas.microsoft.com/office/drawing/2014/main" id="{D753957E-F4A5-E4CA-B8B3-F6AE73F159F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s-ES"/>
                          </a:defPPr>
                        </a:lstStyle>
                        <a:p>
                          <a:pPr algn="ctr" rtl="0"/>
                          <a:r>
                            <a:rPr lang="es-ES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34" name="Oval 33">
                        <a:extLst>
                          <a:ext uri="{FF2B5EF4-FFF2-40B4-BE49-F238E27FC236}">
                            <a16:creationId xmlns:a16="http://schemas.microsoft.com/office/drawing/2014/main" id="{3C4F46AE-42C2-9E3D-D294-F9297389D110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s-ES"/>
                        </a:defPPr>
                      </a:lstStyle>
                      <a:p>
                        <a:pPr algn="ctr" rtl="0"/>
                        <a:r>
                          <a:rPr lang="es-ES"/>
                          <a:t> </a:t>
                        </a:r>
                      </a:p>
                    </p:txBody>
                  </p:sp>
                </p:grpSp>
                <p:sp>
                  <p:nvSpPr>
                    <p:cNvPr id="32" name="Oval 31">
                      <a:extLst>
                        <a:ext uri="{FF2B5EF4-FFF2-40B4-BE49-F238E27FC236}">
                          <a16:creationId xmlns:a16="http://schemas.microsoft.com/office/drawing/2014/main" id="{42376F25-4466-0F15-CD2F-B821AC9CCE5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s-ES"/>
                      </a:defPPr>
                    </a:lstStyle>
                    <a:p>
                      <a:pPr algn="ctr" rtl="0"/>
                      <a:r>
                        <a:rPr lang="es-ES"/>
                        <a:t> </a:t>
                      </a:r>
                    </a:p>
                  </p:txBody>
                </p:sp>
              </p:grpSp>
              <p:sp>
                <p:nvSpPr>
                  <p:cNvPr id="30" name="Oval 29">
                    <a:extLst>
                      <a:ext uri="{FF2B5EF4-FFF2-40B4-BE49-F238E27FC236}">
                        <a16:creationId xmlns:a16="http://schemas.microsoft.com/office/drawing/2014/main" id="{BBC988D2-4FFC-612A-DD91-A41B6194EF6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s-ES"/>
                    </a:defPPr>
                  </a:lstStyle>
                  <a:p>
                    <a:pPr algn="ctr" rtl="0"/>
                    <a:r>
                      <a:rPr lang="es-ES"/>
                      <a:t> </a:t>
                    </a:r>
                  </a:p>
                </p:txBody>
              </p:sp>
            </p:grp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53690E8A-1D3D-3D5D-932E-D2A2CFE5BDAB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1AE08D7C-4190-C00C-19F0-BEC1F608B97A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7B3E9873-3672-0001-60F1-6068B67A6DF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4CD85BCE-3B9E-234C-4D1D-EC1A6A57D298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5CC66A2F-CBBE-220E-5ECB-528B8EE34F83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</p:grp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7B0A7FC-B497-31A6-1F93-414F96AF4C4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s-ES"/>
                </a:defPPr>
              </a:lstStyle>
              <a:p>
                <a:pPr algn="ctr" rtl="0"/>
                <a:r>
                  <a:rPr lang="es-ES"/>
                  <a:t> </a:t>
                </a:r>
              </a:p>
            </p:txBody>
          </p:sp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>
              <a:off x="9867" y="6073440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CCEA94B-F499-5FCA-D063-7FD71F10F95B}"/>
                </a:ext>
              </a:extLst>
            </p:cNvPr>
            <p:cNvSpPr/>
            <p:nvPr userDrawn="1"/>
          </p:nvSpPr>
          <p:spPr>
            <a:xfrm>
              <a:off x="9867" y="405160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</p:grpSp>
      <p:sp>
        <p:nvSpPr>
          <p:cNvPr id="63" name="Marcador de posición de imagen 62">
            <a:extLst>
              <a:ext uri="{FF2B5EF4-FFF2-40B4-BE49-F238E27FC236}">
                <a16:creationId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ctr">
              <a:buNone/>
              <a:defRPr lang="es-ES"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en el icono para insertar una imagen</a:t>
            </a:r>
          </a:p>
        </p:txBody>
      </p:sp>
    </p:spTree>
    <p:extLst>
      <p:ext uri="{BB962C8B-B14F-4D97-AF65-F5344CB8AC3E}">
        <p14:creationId xmlns:p14="http://schemas.microsoft.com/office/powerpoint/2010/main" val="172356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896112"/>
            <a:ext cx="6589150" cy="1988706"/>
          </a:xfrm>
        </p:spPr>
        <p:txBody>
          <a:bodyPr rtlCol="0" anchor="t" anchorCtr="0"/>
          <a:lstStyle>
            <a:lvl1pPr>
              <a:defRPr lang="es-ES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C8EF03D4-C3B7-918C-FF43-0A9C106ACA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127476" y="-9144"/>
            <a:ext cx="4069095" cy="6867144"/>
            <a:chOff x="8127476" y="-9144"/>
            <a:chExt cx="4069095" cy="686714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FADCD25-4CC2-4A9A-B033-132F3DA6D2F5}"/>
                </a:ext>
              </a:extLst>
            </p:cNvPr>
            <p:cNvSpPr/>
            <p:nvPr userDrawn="1"/>
          </p:nvSpPr>
          <p:spPr>
            <a:xfrm>
              <a:off x="10162032" y="2014436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33" name="Rectangle 23">
              <a:extLst>
                <a:ext uri="{FF2B5EF4-FFF2-40B4-BE49-F238E27FC236}">
                  <a16:creationId xmlns:a16="http://schemas.microsoft.com/office/drawing/2014/main" id="{D2F68DA8-1D58-42B0-A2C9-046E92884BC1}"/>
                </a:ext>
              </a:extLst>
            </p:cNvPr>
            <p:cNvSpPr/>
            <p:nvPr userDrawn="1"/>
          </p:nvSpPr>
          <p:spPr>
            <a:xfrm rot="5400000">
              <a:off x="10160492" y="2024569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DB232A4-4F4E-48E9-9E61-BE51F716635C}"/>
                </a:ext>
              </a:extLst>
            </p:cNvPr>
            <p:cNvSpPr/>
            <p:nvPr userDrawn="1"/>
          </p:nvSpPr>
          <p:spPr>
            <a:xfrm>
              <a:off x="10162032" y="0"/>
              <a:ext cx="2029968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4CB66576-218C-4236-B125-DD7B03A784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10162032" y="0"/>
              <a:ext cx="2029968" cy="202996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557D1F3-8C55-47FE-B39A-86D30F8FFEA1}"/>
                </a:ext>
              </a:extLst>
            </p:cNvPr>
            <p:cNvSpPr/>
            <p:nvPr userDrawn="1"/>
          </p:nvSpPr>
          <p:spPr>
            <a:xfrm>
              <a:off x="8139364" y="-7084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4EB6F2E-2621-4EB5-A04D-906FD08CED87}"/>
                </a:ext>
              </a:extLst>
            </p:cNvPr>
            <p:cNvSpPr/>
            <p:nvPr userDrawn="1"/>
          </p:nvSpPr>
          <p:spPr>
            <a:xfrm flipH="1">
              <a:off x="8127476" y="4807776"/>
              <a:ext cx="2032942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CC28908-2548-441C-BE9D-8728E1FC84C0}"/>
                </a:ext>
              </a:extLst>
            </p:cNvPr>
            <p:cNvSpPr/>
            <p:nvPr userDrawn="1"/>
          </p:nvSpPr>
          <p:spPr>
            <a:xfrm>
              <a:off x="10160492" y="4041539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35" name="Imagen 34" descr="Un patrón seleccionado blanco y negro&#10;&#10;Descripción generada automáticamente con confianza baja">
              <a:extLst>
                <a:ext uri="{FF2B5EF4-FFF2-40B4-BE49-F238E27FC236}">
                  <a16:creationId xmlns:a16="http://schemas.microsoft.com/office/drawing/2014/main" id="{731DC170-FB16-45F8-B62C-DCAB2B9AC3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272" y="5079562"/>
              <a:ext cx="2019299" cy="999451"/>
            </a:xfrm>
            <a:prstGeom prst="rect">
              <a:avLst/>
            </a:prstGeom>
          </p:spPr>
        </p:pic>
        <p:pic>
          <p:nvPicPr>
            <p:cNvPr id="36" name="Gráfico 35">
              <a:extLst>
                <a:ext uri="{FF2B5EF4-FFF2-40B4-BE49-F238E27FC236}">
                  <a16:creationId xmlns:a16="http://schemas.microsoft.com/office/drawing/2014/main" id="{6529D2A7-ABB3-4E2D-88CA-F813997011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0800000">
              <a:off x="8139640" y="-9144"/>
              <a:ext cx="2029968" cy="2029968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DB6750E-735F-4906-8BCA-E0BD4F029617}"/>
                </a:ext>
              </a:extLst>
            </p:cNvPr>
            <p:cNvSpPr/>
            <p:nvPr userDrawn="1"/>
          </p:nvSpPr>
          <p:spPr>
            <a:xfrm>
              <a:off x="10158984" y="6016751"/>
              <a:ext cx="2029968" cy="8412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38" name="Gráfico 37">
              <a:extLst>
                <a:ext uri="{FF2B5EF4-FFF2-40B4-BE49-F238E27FC236}">
                  <a16:creationId xmlns:a16="http://schemas.microsoft.com/office/drawing/2014/main" id="{051ECE99-ACA6-46AF-98D5-81FBD3F834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131156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upo 39">
              <a:extLst>
                <a:ext uri="{FF2B5EF4-FFF2-40B4-BE49-F238E27FC236}">
                  <a16:creationId xmlns:a16="http://schemas.microsoft.com/office/drawing/2014/main" id="{3A847BA4-24DF-47BE-BE28-02415C2A2D3C}"/>
                </a:ext>
              </a:extLst>
            </p:cNvPr>
            <p:cNvGrpSpPr/>
            <p:nvPr userDrawn="1"/>
          </p:nvGrpSpPr>
          <p:grpSpPr>
            <a:xfrm>
              <a:off x="8227718" y="2092719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upo 40">
                <a:extLst>
                  <a:ext uri="{FF2B5EF4-FFF2-40B4-BE49-F238E27FC236}">
                    <a16:creationId xmlns:a16="http://schemas.microsoft.com/office/drawing/2014/main" id="{882CC485-8A14-4767-80E8-8FB0A9991D20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upo 42">
                  <a:extLst>
                    <a:ext uri="{FF2B5EF4-FFF2-40B4-BE49-F238E27FC236}">
                      <a16:creationId xmlns:a16="http://schemas.microsoft.com/office/drawing/2014/main" id="{E119FAB2-4AF3-4EC9-98C6-E69760D02810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upo 48">
                    <a:extLst>
                      <a:ext uri="{FF2B5EF4-FFF2-40B4-BE49-F238E27FC236}">
                        <a16:creationId xmlns:a16="http://schemas.microsoft.com/office/drawing/2014/main" id="{E2A21525-E952-4F39-A9B2-2CA7C5B14B8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upo 50">
                      <a:extLst>
                        <a:ext uri="{FF2B5EF4-FFF2-40B4-BE49-F238E27FC236}">
                          <a16:creationId xmlns:a16="http://schemas.microsoft.com/office/drawing/2014/main" id="{53BFFD34-0142-4185-8790-1D792CB2F5D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upo 52">
                        <a:extLst>
                          <a:ext uri="{FF2B5EF4-FFF2-40B4-BE49-F238E27FC236}">
                            <a16:creationId xmlns:a16="http://schemas.microsoft.com/office/drawing/2014/main" id="{00D3FC75-8C07-4B5B-A025-3CCC5DC458DA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upo 54">
                          <a:extLst>
                            <a:ext uri="{FF2B5EF4-FFF2-40B4-BE49-F238E27FC236}">
                              <a16:creationId xmlns:a16="http://schemas.microsoft.com/office/drawing/2014/main" id="{393D2F91-0E6A-4541-843C-1FC0CC2A024A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upo 56">
                            <a:extLst>
                              <a:ext uri="{FF2B5EF4-FFF2-40B4-BE49-F238E27FC236}">
                                <a16:creationId xmlns:a16="http://schemas.microsoft.com/office/drawing/2014/main" id="{7C9F80E2-6A88-44DC-B048-7178CAA61DA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1D9D5420-70BE-477D-A17F-A86F19AD3FA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0BBACECF-9AE7-40B5-90D0-AE2CF1FBE0BD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1A76BEA0-888E-41CD-9B30-B128A39F781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es-ES"/>
                            </a:defPPr>
                          </a:lstStyle>
                          <a:p>
                            <a:pPr algn="ctr" rtl="0"/>
                            <a:r>
                              <a:rPr lang="es-ES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2EA36045-2F1D-402B-A951-B9957D5C145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s-ES"/>
                          </a:defPPr>
                        </a:lstStyle>
                        <a:p>
                          <a:pPr algn="ctr" rtl="0"/>
                          <a:r>
                            <a:rPr lang="es-ES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AAF58CB3-363E-4156-8148-52E0B9CB634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s-ES"/>
                        </a:defPPr>
                      </a:lstStyle>
                      <a:p>
                        <a:pPr algn="ctr" rtl="0"/>
                        <a:r>
                          <a:rPr lang="es-ES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BDC4E05B-A602-483A-B19B-B907358D462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s-ES"/>
                      </a:defPPr>
                    </a:lstStyle>
                    <a:p>
                      <a:pPr algn="ctr" rtl="0"/>
                      <a:r>
                        <a:rPr lang="es-ES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55AC54D8-2C27-49A7-B1CE-C865E629499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s-ES"/>
                    </a:defPPr>
                  </a:lstStyle>
                  <a:p>
                    <a:pPr algn="ctr" rtl="0"/>
                    <a:r>
                      <a:rPr lang="es-ES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C9753262-9BA1-4716-B4B5-AAFE232A72A2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5B2AD932-98DF-4DA1-B19E-E38A4DD270F0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DE13C879-BB42-4F2C-9413-A1322DE58809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28B4D2F2-9DD5-4B23-A2F2-7DBEE9E61F6C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C1A2F663-A8A7-4337-9C39-489B4C457111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1609761D-150A-4DE0-9604-CC3953C108D0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s-ES"/>
                </a:defPPr>
              </a:lstStyle>
              <a:p>
                <a:pPr algn="ctr" rtl="0"/>
                <a:r>
                  <a:rPr lang="es-ES"/>
                  <a:t> </a:t>
                </a:r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1189D1C-85ED-4EF1-A384-7C4590ED50FD}"/>
                </a:ext>
              </a:extLst>
            </p:cNvPr>
            <p:cNvSpPr/>
            <p:nvPr userDrawn="1"/>
          </p:nvSpPr>
          <p:spPr>
            <a:xfrm>
              <a:off x="8138160" y="4045868"/>
              <a:ext cx="2029968" cy="8229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45306C5-E470-4A93-9C9F-5D066F760D16}"/>
                </a:ext>
              </a:extLst>
            </p:cNvPr>
            <p:cNvSpPr/>
            <p:nvPr userDrawn="1"/>
          </p:nvSpPr>
          <p:spPr>
            <a:xfrm>
              <a:off x="8138160" y="2029968"/>
              <a:ext cx="1014984" cy="201168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cxnSp>
          <p:nvCxnSpPr>
            <p:cNvPr id="63" name="Conector recto 62">
              <a:extLst>
                <a:ext uri="{FF2B5EF4-FFF2-40B4-BE49-F238E27FC236}">
                  <a16:creationId xmlns:a16="http://schemas.microsoft.com/office/drawing/2014/main" id="{B31C374B-40F2-4B1E-A9D8-6E5C932FF17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8138160" y="2012062"/>
              <a:ext cx="3044952" cy="7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C668341-39BE-4448-B29D-2594AE6D75C2}"/>
                </a:ext>
              </a:extLst>
            </p:cNvPr>
            <p:cNvSpPr/>
            <p:nvPr userDrawn="1"/>
          </p:nvSpPr>
          <p:spPr>
            <a:xfrm>
              <a:off x="11055096" y="1874902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</p:grpSp>
      <p:sp>
        <p:nvSpPr>
          <p:cNvPr id="67" name="Marcador de fecha 3">
            <a:extLst>
              <a:ext uri="{FF2B5EF4-FFF2-40B4-BE49-F238E27FC236}">
                <a16:creationId xmlns:a16="http://schemas.microsoft.com/office/drawing/2014/main" id="{56895315-7883-40AA-AB6E-E7F8B77E5B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295" y="6355080"/>
            <a:ext cx="109728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fld id="{2C2B5D10-01BA-46C4-A39E-A3A8F037168D}" type="datetime1">
              <a:rPr lang="es-ES" smtClean="0"/>
              <a:t>04/02/2026</a:t>
            </a:fld>
            <a:endParaRPr lang="es-ES" dirty="0"/>
          </a:p>
        </p:txBody>
      </p:sp>
      <p:sp>
        <p:nvSpPr>
          <p:cNvPr id="68" name="Marcador de pie de página 4">
            <a:extLst>
              <a:ext uri="{FF2B5EF4-FFF2-40B4-BE49-F238E27FC236}">
                <a16:creationId xmlns:a16="http://schemas.microsoft.com/office/drawing/2014/main" id="{0000A4E2-8200-4049-B783-2C99FBDBA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9886" y="6355080"/>
            <a:ext cx="228600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Título de la presentación</a:t>
            </a:r>
            <a:endParaRPr lang="es-ES" dirty="0"/>
          </a:p>
        </p:txBody>
      </p:sp>
      <p:sp>
        <p:nvSpPr>
          <p:cNvPr id="69" name="Marcador de número de diapositiva 5">
            <a:extLst>
              <a:ext uri="{FF2B5EF4-FFF2-40B4-BE49-F238E27FC236}">
                <a16:creationId xmlns:a16="http://schemas.microsoft.com/office/drawing/2014/main" id="{179E1CD1-EB8F-4E56-ADD5-06293A7A2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es-ES" smtClean="0"/>
              <a:pPr rtl="0"/>
              <a:t>‹Nº›</a:t>
            </a:fld>
            <a:endParaRPr lang="es-ES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3BB414F1-8F08-3A3B-45E3-9F44595164A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62001" y="3058886"/>
            <a:ext cx="6597372" cy="3296194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lang="es-ES" sz="1800">
                <a:solidFill>
                  <a:schemeClr val="bg1"/>
                </a:solidFill>
              </a:defRPr>
            </a:lvl1pPr>
            <a:lvl2pPr marL="457200">
              <a:lnSpc>
                <a:spcPts val="2000"/>
              </a:lnSpc>
              <a:defRPr lang="es-ES" sz="1800">
                <a:solidFill>
                  <a:schemeClr val="bg1"/>
                </a:solidFill>
              </a:defRPr>
            </a:lvl2pPr>
            <a:lvl3pPr marL="914400">
              <a:lnSpc>
                <a:spcPts val="2000"/>
              </a:lnSpc>
              <a:defRPr lang="es-ES" sz="1800">
                <a:solidFill>
                  <a:schemeClr val="bg1"/>
                </a:solidFill>
              </a:defRPr>
            </a:lvl3pPr>
            <a:lvl4pPr marL="1371600">
              <a:lnSpc>
                <a:spcPts val="2000"/>
              </a:lnSpc>
              <a:defRPr lang="es-ES" sz="1800">
                <a:solidFill>
                  <a:schemeClr val="bg1"/>
                </a:solidFill>
              </a:defRPr>
            </a:lvl4pPr>
            <a:lvl5pPr marL="1828800">
              <a:lnSpc>
                <a:spcPts val="2000"/>
              </a:lnSpc>
              <a:defRPr lang="es-ES"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780696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  <p15:guide id="4" pos="57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+ Subtítul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9F09F422-89F7-BDA7-7801-F364BA5D9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3045" y="-4303"/>
            <a:ext cx="7252590" cy="6862680"/>
            <a:chOff x="-3045" y="-4303"/>
            <a:chExt cx="7252590" cy="686268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629CA98-D89C-4A69-9A55-8D6C17DCDDF0}"/>
                </a:ext>
              </a:extLst>
            </p:cNvPr>
            <p:cNvSpPr/>
            <p:nvPr userDrawn="1"/>
          </p:nvSpPr>
          <p:spPr>
            <a:xfrm>
              <a:off x="-1146" y="4775407"/>
              <a:ext cx="2029968" cy="20775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28" name="Gráfico 27">
              <a:extLst>
                <a:ext uri="{FF2B5EF4-FFF2-40B4-BE49-F238E27FC236}">
                  <a16:creationId xmlns:a16="http://schemas.microsoft.com/office/drawing/2014/main" id="{12C5F573-21FC-4A6F-B46F-5583E20C99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-3045" y="-4303"/>
              <a:ext cx="2029968" cy="2029968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A65556A-38A5-4BA5-9A40-33F02F960B1E}"/>
                </a:ext>
              </a:extLst>
            </p:cNvPr>
            <p:cNvSpPr/>
            <p:nvPr userDrawn="1"/>
          </p:nvSpPr>
          <p:spPr>
            <a:xfrm>
              <a:off x="3757" y="2033993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7900790-71B8-45C8-9B6D-07E23CEA7632}"/>
                </a:ext>
              </a:extLst>
            </p:cNvPr>
            <p:cNvSpPr/>
            <p:nvPr userDrawn="1"/>
          </p:nvSpPr>
          <p:spPr>
            <a:xfrm>
              <a:off x="-218" y="4059798"/>
              <a:ext cx="2029968" cy="75956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28AC969-4FA2-44AD-A273-2A0B7839749F}"/>
                </a:ext>
              </a:extLst>
            </p:cNvPr>
            <p:cNvSpPr/>
            <p:nvPr userDrawn="1"/>
          </p:nvSpPr>
          <p:spPr>
            <a:xfrm>
              <a:off x="4071442" y="4058828"/>
              <a:ext cx="3178103" cy="2799549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id="{91CB31D0-C621-4EF7-AE25-5C3BCD5882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38053" y="2029625"/>
              <a:ext cx="2029878" cy="2023760"/>
            </a:xfrm>
            <a:prstGeom prst="rect">
              <a:avLst/>
            </a:prstGeom>
          </p:spPr>
        </p:pic>
        <p:pic>
          <p:nvPicPr>
            <p:cNvPr id="69" name="Gráfico 68">
              <a:extLst>
                <a:ext uri="{FF2B5EF4-FFF2-40B4-BE49-F238E27FC236}">
                  <a16:creationId xmlns:a16="http://schemas.microsoft.com/office/drawing/2014/main" id="{B2CC2F02-F98F-4E69-AA01-CCF96A602E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034034" y="4055808"/>
              <a:ext cx="2029968" cy="2029968"/>
            </a:xfrm>
            <a:prstGeom prst="rect">
              <a:avLst/>
            </a:prstGeom>
          </p:spPr>
        </p:pic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FE05B395-CB62-452B-A84F-936AD8EDDA92}"/>
                </a:ext>
              </a:extLst>
            </p:cNvPr>
            <p:cNvSpPr/>
            <p:nvPr userDrawn="1"/>
          </p:nvSpPr>
          <p:spPr>
            <a:xfrm>
              <a:off x="2028568" y="4060579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73" name="Gráfico 72">
              <a:extLst>
                <a:ext uri="{FF2B5EF4-FFF2-40B4-BE49-F238E27FC236}">
                  <a16:creationId xmlns:a16="http://schemas.microsoft.com/office/drawing/2014/main" id="{2622C30D-68C5-43FD-997F-CFD4DD72E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5400000">
              <a:off x="2043950" y="4059923"/>
              <a:ext cx="2029968" cy="2029968"/>
            </a:xfrm>
            <a:prstGeom prst="rect">
              <a:avLst/>
            </a:prstGeom>
          </p:spPr>
        </p:pic>
        <p:pic>
          <p:nvPicPr>
            <p:cNvPr id="35" name="Imagen 34" descr="Un patrón seleccionado blanco y negro&#10;&#10;Descripción generada automáticamente con confianza baja">
              <a:extLst>
                <a:ext uri="{FF2B5EF4-FFF2-40B4-BE49-F238E27FC236}">
                  <a16:creationId xmlns:a16="http://schemas.microsoft.com/office/drawing/2014/main" id="{AC3CDBDC-6EB4-4B7D-A9F6-4CFA748349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6" y="3062893"/>
              <a:ext cx="2019299" cy="999451"/>
            </a:xfrm>
            <a:prstGeom prst="rect">
              <a:avLst/>
            </a:prstGeom>
          </p:spPr>
        </p:pic>
        <p:grpSp>
          <p:nvGrpSpPr>
            <p:cNvPr id="162" name="Grupo 161">
              <a:extLst>
                <a:ext uri="{FF2B5EF4-FFF2-40B4-BE49-F238E27FC236}">
                  <a16:creationId xmlns:a16="http://schemas.microsoft.com/office/drawing/2014/main" id="{34457344-691C-417A-9C29-5AD8ABC43E5A}"/>
                </a:ext>
              </a:extLst>
            </p:cNvPr>
            <p:cNvGrpSpPr/>
            <p:nvPr userDrawn="1"/>
          </p:nvGrpSpPr>
          <p:grpSpPr>
            <a:xfrm>
              <a:off x="4433" y="4836676"/>
              <a:ext cx="1965960" cy="1965960"/>
              <a:chOff x="5361924" y="7472790"/>
              <a:chExt cx="1828800" cy="1828800"/>
            </a:xfrm>
          </p:grpSpPr>
          <p:grpSp>
            <p:nvGrpSpPr>
              <p:cNvPr id="163" name="Grupo 162">
                <a:extLst>
                  <a:ext uri="{FF2B5EF4-FFF2-40B4-BE49-F238E27FC236}">
                    <a16:creationId xmlns:a16="http://schemas.microsoft.com/office/drawing/2014/main" id="{68DDC918-5A9B-4D14-98A4-9002D8520FD4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165" name="Grupo 164">
                  <a:extLst>
                    <a:ext uri="{FF2B5EF4-FFF2-40B4-BE49-F238E27FC236}">
                      <a16:creationId xmlns:a16="http://schemas.microsoft.com/office/drawing/2014/main" id="{2366D07F-988F-459E-BBD3-15126F92902E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173" name="Grupo 172">
                    <a:extLst>
                      <a:ext uri="{FF2B5EF4-FFF2-40B4-BE49-F238E27FC236}">
                        <a16:creationId xmlns:a16="http://schemas.microsoft.com/office/drawing/2014/main" id="{6CCACE8C-699F-4B10-BA84-94167BA05CC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176" name="Grupo 175">
                      <a:extLst>
                        <a:ext uri="{FF2B5EF4-FFF2-40B4-BE49-F238E27FC236}">
                          <a16:creationId xmlns:a16="http://schemas.microsoft.com/office/drawing/2014/main" id="{59F49E32-0B71-4676-8012-BA971DA2100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178" name="Grupo 177">
                        <a:extLst>
                          <a:ext uri="{FF2B5EF4-FFF2-40B4-BE49-F238E27FC236}">
                            <a16:creationId xmlns:a16="http://schemas.microsoft.com/office/drawing/2014/main" id="{DF41FA5A-1504-4DC4-B514-00C377423E7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180" name="Grupo 179">
                          <a:extLst>
                            <a:ext uri="{FF2B5EF4-FFF2-40B4-BE49-F238E27FC236}">
                              <a16:creationId xmlns:a16="http://schemas.microsoft.com/office/drawing/2014/main" id="{68B4610A-A91F-459F-A9C5-9FC624665516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182" name="Grupo 181">
                            <a:extLst>
                              <a:ext uri="{FF2B5EF4-FFF2-40B4-BE49-F238E27FC236}">
                                <a16:creationId xmlns:a16="http://schemas.microsoft.com/office/drawing/2014/main" id="{D794F6E3-A9E3-42A9-93AA-7B9E20AD922D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184" name="Oval 183">
                              <a:extLst>
                                <a:ext uri="{FF2B5EF4-FFF2-40B4-BE49-F238E27FC236}">
                                  <a16:creationId xmlns:a16="http://schemas.microsoft.com/office/drawing/2014/main" id="{90B634B0-4792-4A28-B92A-ACA35F17767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185" name="Oval 184">
                              <a:extLst>
                                <a:ext uri="{FF2B5EF4-FFF2-40B4-BE49-F238E27FC236}">
                                  <a16:creationId xmlns:a16="http://schemas.microsoft.com/office/drawing/2014/main" id="{1B466310-2C61-42F1-81EB-2B5BF01B2267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es-ES"/>
                              </a:defPPr>
                            </a:lstStyle>
                            <a:p>
                              <a:pPr algn="ctr" rtl="0"/>
                              <a:r>
                                <a:rPr lang="es-ES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183" name="Oval 182">
                            <a:extLst>
                              <a:ext uri="{FF2B5EF4-FFF2-40B4-BE49-F238E27FC236}">
                                <a16:creationId xmlns:a16="http://schemas.microsoft.com/office/drawing/2014/main" id="{53A72A9A-79AE-4A89-8938-7A85E2248DE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es-ES"/>
                            </a:defPPr>
                          </a:lstStyle>
                          <a:p>
                            <a:pPr algn="ctr" rtl="0"/>
                            <a:r>
                              <a:rPr lang="es-ES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181" name="Oval 180">
                          <a:extLst>
                            <a:ext uri="{FF2B5EF4-FFF2-40B4-BE49-F238E27FC236}">
                              <a16:creationId xmlns:a16="http://schemas.microsoft.com/office/drawing/2014/main" id="{02618DCD-5B83-4412-9D1A-968C246DCAC1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s-ES"/>
                          </a:defPPr>
                        </a:lstStyle>
                        <a:p>
                          <a:pPr algn="ctr" rtl="0"/>
                          <a:r>
                            <a:rPr lang="es-ES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179" name="Oval 178">
                        <a:extLst>
                          <a:ext uri="{FF2B5EF4-FFF2-40B4-BE49-F238E27FC236}">
                            <a16:creationId xmlns:a16="http://schemas.microsoft.com/office/drawing/2014/main" id="{29B173F9-A6EA-4B31-B4C6-3C8DE08F2F11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6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s-ES"/>
                        </a:defPPr>
                      </a:lstStyle>
                      <a:p>
                        <a:pPr algn="ctr" rtl="0"/>
                        <a:r>
                          <a:rPr lang="es-ES"/>
                          <a:t> </a:t>
                        </a:r>
                      </a:p>
                    </p:txBody>
                  </p:sp>
                </p:grpSp>
                <p:sp>
                  <p:nvSpPr>
                    <p:cNvPr id="177" name="Oval 176">
                      <a:extLst>
                        <a:ext uri="{FF2B5EF4-FFF2-40B4-BE49-F238E27FC236}">
                          <a16:creationId xmlns:a16="http://schemas.microsoft.com/office/drawing/2014/main" id="{466DB0E2-4B80-4A09-8BCA-9432E1E1DAE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s-ES"/>
                      </a:defPPr>
                    </a:lstStyle>
                    <a:p>
                      <a:pPr algn="ctr" rtl="0"/>
                      <a:r>
                        <a:rPr lang="es-ES"/>
                        <a:t> </a:t>
                      </a:r>
                    </a:p>
                  </p:txBody>
                </p:sp>
              </p:grpSp>
              <p:sp>
                <p:nvSpPr>
                  <p:cNvPr id="174" name="Oval 173">
                    <a:extLst>
                      <a:ext uri="{FF2B5EF4-FFF2-40B4-BE49-F238E27FC236}">
                        <a16:creationId xmlns:a16="http://schemas.microsoft.com/office/drawing/2014/main" id="{20D2F087-D77F-4913-922E-014FB9DEE63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s-ES"/>
                    </a:defPPr>
                  </a:lstStyle>
                  <a:p>
                    <a:pPr algn="ctr" rtl="0"/>
                    <a:r>
                      <a:rPr lang="es-ES"/>
                      <a:t> </a:t>
                    </a:r>
                  </a:p>
                </p:txBody>
              </p:sp>
            </p:grpSp>
            <p:sp>
              <p:nvSpPr>
                <p:cNvPr id="166" name="Oval 165">
                  <a:extLst>
                    <a:ext uri="{FF2B5EF4-FFF2-40B4-BE49-F238E27FC236}">
                      <a16:creationId xmlns:a16="http://schemas.microsoft.com/office/drawing/2014/main" id="{DD44EC19-A244-4489-9CB8-0361CFBFD02F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67" name="Oval 166">
                  <a:extLst>
                    <a:ext uri="{FF2B5EF4-FFF2-40B4-BE49-F238E27FC236}">
                      <a16:creationId xmlns:a16="http://schemas.microsoft.com/office/drawing/2014/main" id="{C5C029E7-6D6D-4D14-8D8E-E407011AF097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4A74D8A7-ACD3-40A3-918D-46DF99BF9F3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71" name="Oval 170">
                  <a:extLst>
                    <a:ext uri="{FF2B5EF4-FFF2-40B4-BE49-F238E27FC236}">
                      <a16:creationId xmlns:a16="http://schemas.microsoft.com/office/drawing/2014/main" id="{9C994ED9-5124-452B-986B-4782056BCFB3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  <p:sp>
              <p:nvSpPr>
                <p:cNvPr id="172" name="Oval 171">
                  <a:extLst>
                    <a:ext uri="{FF2B5EF4-FFF2-40B4-BE49-F238E27FC236}">
                      <a16:creationId xmlns:a16="http://schemas.microsoft.com/office/drawing/2014/main" id="{8ADCBFB4-9F0A-40FB-A585-2728254E0A7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</a:lstStyle>
                <a:p>
                  <a:pPr algn="ctr" rtl="0"/>
                  <a:r>
                    <a:rPr lang="es-ES"/>
                    <a:t> </a:t>
                  </a:r>
                </a:p>
              </p:txBody>
            </p:sp>
          </p:grp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42E049E2-81A6-45F8-BA9F-DEA21400B1AD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s-ES"/>
                </a:defPPr>
              </a:lstStyle>
              <a:p>
                <a:pPr algn="ctr" rtl="0"/>
                <a:r>
                  <a:rPr lang="es-ES"/>
                  <a:t> </a:t>
                </a:r>
              </a:p>
            </p:txBody>
          </p:sp>
        </p:grp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5F20D6C-6085-4D3F-9186-6895908C97B9}"/>
                </a:ext>
              </a:extLst>
            </p:cNvPr>
            <p:cNvSpPr/>
            <p:nvPr userDrawn="1"/>
          </p:nvSpPr>
          <p:spPr>
            <a:xfrm rot="16200000">
              <a:off x="506891" y="5335524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BC56BE23-DE49-4D55-A6A0-DFE2A870120D}"/>
                </a:ext>
              </a:extLst>
            </p:cNvPr>
            <p:cNvSpPr/>
            <p:nvPr userDrawn="1"/>
          </p:nvSpPr>
          <p:spPr>
            <a:xfrm>
              <a:off x="2028658" y="6089528"/>
              <a:ext cx="2049251" cy="7684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CF3BD55-FF25-4CA9-8016-81AEB8AA43E8}"/>
                </a:ext>
              </a:extLst>
            </p:cNvPr>
            <p:cNvSpPr/>
            <p:nvPr userDrawn="1"/>
          </p:nvSpPr>
          <p:spPr>
            <a:xfrm>
              <a:off x="3838078" y="1859479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cxnSp>
          <p:nvCxnSpPr>
            <p:cNvPr id="77" name="Conector recto 76">
              <a:extLst>
                <a:ext uri="{FF2B5EF4-FFF2-40B4-BE49-F238E27FC236}">
                  <a16:creationId xmlns:a16="http://schemas.microsoft.com/office/drawing/2014/main" id="{DE09EA6C-7AC2-47BE-95B8-4D3412867BA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1990665"/>
              <a:ext cx="4023360" cy="33894"/>
            </a:xfrm>
            <a:prstGeom prst="line">
              <a:avLst/>
            </a:prstGeom>
            <a:ln w="508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74771" y="576943"/>
            <a:ext cx="6449786" cy="2785508"/>
          </a:xfrm>
        </p:spPr>
        <p:txBody>
          <a:bodyPr rtlCol="0" anchor="b">
            <a:normAutofit/>
          </a:bodyPr>
          <a:lstStyle>
            <a:lvl1pPr algn="l">
              <a:defRPr lang="es-ES" sz="48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/>
              <a:t>Haga clic para AGREGAR 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B00591F-8CE8-B626-C81A-6C960B2BAE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74772" y="3373686"/>
            <a:ext cx="6449785" cy="1029586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lang="es-ES" sz="2400">
                <a:solidFill>
                  <a:schemeClr val="tx2"/>
                </a:solidFill>
              </a:defRPr>
            </a:lvl1pPr>
            <a:lvl2pPr marL="457200" indent="0" algn="ctr">
              <a:buNone/>
              <a:defRPr lang="es-ES" sz="2000"/>
            </a:lvl2pPr>
            <a:lvl3pPr marL="914400" indent="0" algn="ctr">
              <a:buNone/>
              <a:defRPr lang="es-ES" sz="1800"/>
            </a:lvl3pPr>
            <a:lvl4pPr marL="1371600" indent="0" algn="ctr">
              <a:buNone/>
              <a:defRPr lang="es-ES" sz="1600"/>
            </a:lvl4pPr>
            <a:lvl5pPr marL="1828800" indent="0" algn="ctr">
              <a:buNone/>
              <a:defRPr lang="es-ES" sz="1600"/>
            </a:lvl5pPr>
            <a:lvl6pPr marL="2286000" indent="0" algn="ctr">
              <a:buNone/>
              <a:defRPr lang="es-ES" sz="1600"/>
            </a:lvl6pPr>
            <a:lvl7pPr marL="2743200" indent="0" algn="ctr">
              <a:buNone/>
              <a:defRPr lang="es-ES" sz="1600"/>
            </a:lvl7pPr>
            <a:lvl8pPr marL="3200400" indent="0" algn="ctr">
              <a:buNone/>
              <a:defRPr lang="es-ES" sz="1600"/>
            </a:lvl8pPr>
            <a:lvl9pPr marL="3657600" indent="0" algn="ctr">
              <a:buNone/>
              <a:defRPr lang="es-ES" sz="1600"/>
            </a:lvl9pPr>
          </a:lstStyle>
          <a:p>
            <a:pPr rtl="0"/>
            <a:r>
              <a:rPr lang="es-ES"/>
              <a:t>Haga clic para agregar un subtítulo</a:t>
            </a:r>
          </a:p>
        </p:txBody>
      </p:sp>
      <p:sp>
        <p:nvSpPr>
          <p:cNvPr id="192" name="Marcador de fecha 3">
            <a:extLst>
              <a:ext uri="{FF2B5EF4-FFF2-40B4-BE49-F238E27FC236}">
                <a16:creationId xmlns:a16="http://schemas.microsoft.com/office/drawing/2014/main" id="{2837477B-3D20-4982-86AF-91100FE408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19821" y="6353175"/>
            <a:ext cx="109728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fld id="{3DE257B0-0B1B-40C0-890E-3AB8D284D4F0}" type="datetime1">
              <a:rPr lang="es-ES" smtClean="0"/>
              <a:t>04/02/2026</a:t>
            </a:fld>
            <a:endParaRPr lang="es-ES" dirty="0"/>
          </a:p>
        </p:txBody>
      </p:sp>
      <p:sp>
        <p:nvSpPr>
          <p:cNvPr id="193" name="Marcador de pie de página 4">
            <a:extLst>
              <a:ext uri="{FF2B5EF4-FFF2-40B4-BE49-F238E27FC236}">
                <a16:creationId xmlns:a16="http://schemas.microsoft.com/office/drawing/2014/main" id="{B6E38A1E-AF37-4A09-9B69-65397A079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27198" y="6350000"/>
            <a:ext cx="228600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Título de la presentación</a:t>
            </a:r>
            <a:endParaRPr lang="es-ES" dirty="0"/>
          </a:p>
        </p:txBody>
      </p:sp>
      <p:sp>
        <p:nvSpPr>
          <p:cNvPr id="194" name="Marcador de número de diapositiva 5">
            <a:extLst>
              <a:ext uri="{FF2B5EF4-FFF2-40B4-BE49-F238E27FC236}">
                <a16:creationId xmlns:a16="http://schemas.microsoft.com/office/drawing/2014/main" id="{FB77B535-C760-4E32-8A7E-BF9AD08B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2847"/>
            <a:ext cx="45720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es-ES" smtClean="0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4770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5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contenidos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736" y="896112"/>
            <a:ext cx="9389288" cy="1362456"/>
          </a:xfrm>
        </p:spPr>
        <p:txBody>
          <a:bodyPr rtlCol="0" anchor="t" anchorCtr="0"/>
          <a:lstStyle>
            <a:lvl1pPr>
              <a:defRPr lang="es-ES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E88DF45F-9FEA-47BE-AC15-52BE148E1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239499" y="0"/>
            <a:ext cx="1015984" cy="6858000"/>
            <a:chOff x="11239499" y="0"/>
            <a:chExt cx="1015984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C51E8B0-FB58-4BB5-9CDA-4A1B4DBC5E90}"/>
                </a:ext>
              </a:extLst>
            </p:cNvPr>
            <p:cNvSpPr/>
            <p:nvPr userDrawn="1"/>
          </p:nvSpPr>
          <p:spPr>
            <a:xfrm>
              <a:off x="11240499" y="4828032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548A0B2-480B-4F04-B7B5-67A328B174D1}"/>
                </a:ext>
              </a:extLst>
            </p:cNvPr>
            <p:cNvSpPr/>
            <p:nvPr userDrawn="1"/>
          </p:nvSpPr>
          <p:spPr>
            <a:xfrm>
              <a:off x="11240499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0A19E0-B2DF-4E35-AD7A-80B5C429C6C1}"/>
                </a:ext>
              </a:extLst>
            </p:cNvPr>
            <p:cNvSpPr/>
            <p:nvPr userDrawn="1"/>
          </p:nvSpPr>
          <p:spPr>
            <a:xfrm>
              <a:off x="11240499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12" name="Imagen 11" descr="Un patrón seleccionado blanco y negro&#10;&#10;Descripción generada automáticamente con confianza baja">
              <a:extLst>
                <a:ext uri="{FF2B5EF4-FFF2-40B4-BE49-F238E27FC236}">
                  <a16:creationId xmlns:a16="http://schemas.microsoft.com/office/drawing/2014/main" id="{9C1C8F39-77F2-4753-A57A-2FD46715F2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77681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A6AF7B2-2B49-4313-AA4E-3FD77CF46A04}"/>
                </a:ext>
              </a:extLst>
            </p:cNvPr>
            <p:cNvSpPr/>
            <p:nvPr userDrawn="1"/>
          </p:nvSpPr>
          <p:spPr>
            <a:xfrm>
              <a:off x="11240499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26" name="Gráfico 25">
              <a:extLst>
                <a:ext uri="{FF2B5EF4-FFF2-40B4-BE49-F238E27FC236}">
                  <a16:creationId xmlns:a16="http://schemas.microsoft.com/office/drawing/2014/main" id="{E9AA5A01-9E59-4C92-9634-32DB51F91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10880040" y="5394960"/>
              <a:ext cx="1828800" cy="914400"/>
            </a:xfrm>
            <a:prstGeom prst="rect">
              <a:avLst/>
            </a:prstGeom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D3A8643-F793-41FD-AA08-DC814719C40C}"/>
                </a:ext>
              </a:extLst>
            </p:cNvPr>
            <p:cNvSpPr/>
            <p:nvPr userDrawn="1"/>
          </p:nvSpPr>
          <p:spPr>
            <a:xfrm>
              <a:off x="11250235" y="4949368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31" name="Gráfico 30">
              <a:extLst>
                <a:ext uri="{FF2B5EF4-FFF2-40B4-BE49-F238E27FC236}">
                  <a16:creationId xmlns:a16="http://schemas.microsoft.com/office/drawing/2014/main" id="{F50D01F0-AD27-490F-8044-37B2D9E233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10793035" y="3391083"/>
              <a:ext cx="1828800" cy="914400"/>
            </a:xfrm>
            <a:prstGeom prst="rect">
              <a:avLst/>
            </a:prstGeom>
          </p:spPr>
        </p:pic>
      </p:grpSp>
      <p:sp>
        <p:nvSpPr>
          <p:cNvPr id="32" name="Marcador de fecha 3">
            <a:extLst>
              <a:ext uri="{FF2B5EF4-FFF2-40B4-BE49-F238E27FC236}">
                <a16:creationId xmlns:a16="http://schemas.microsoft.com/office/drawing/2014/main" id="{417A4AF6-C906-4001-BDD2-33E1163185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1735" y="6353175"/>
            <a:ext cx="1097280" cy="365125"/>
          </a:xfrm>
        </p:spPr>
        <p:txBody>
          <a:bodyPr rtlCol="0"/>
          <a:lstStyle>
            <a:lvl1pPr>
              <a:defRPr lang="es-ES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9177C618-E189-48F5-8AD3-BDEBDEC3F89A}" type="datetime1">
              <a:rPr lang="es-ES" smtClean="0"/>
              <a:t>04/02/2026</a:t>
            </a:fld>
            <a:endParaRPr lang="es-ES" dirty="0"/>
          </a:p>
        </p:txBody>
      </p:sp>
      <p:sp>
        <p:nvSpPr>
          <p:cNvPr id="33" name="Marcador de pie de página 4">
            <a:extLst>
              <a:ext uri="{FF2B5EF4-FFF2-40B4-BE49-F238E27FC236}">
                <a16:creationId xmlns:a16="http://schemas.microsoft.com/office/drawing/2014/main" id="{5D94E674-98A0-4C77-80E5-084E3946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7" y="6350000"/>
            <a:ext cx="2286000" cy="365125"/>
          </a:xfrm>
        </p:spPr>
        <p:txBody>
          <a:bodyPr rtlCol="0"/>
          <a:lstStyle>
            <a:lvl1pPr>
              <a:defRPr lang="es-ES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/>
              <a:t>Título de la presentación</a:t>
            </a:r>
            <a:endParaRPr lang="es-ES" dirty="0"/>
          </a:p>
        </p:txBody>
      </p:sp>
      <p:sp>
        <p:nvSpPr>
          <p:cNvPr id="34" name="Marcador de número de diapositiva 5">
            <a:extLst>
              <a:ext uri="{FF2B5EF4-FFF2-40B4-BE49-F238E27FC236}">
                <a16:creationId xmlns:a16="http://schemas.microsoft.com/office/drawing/2014/main" id="{36214990-C58C-4D62-9381-40A242460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es-ES" smtClean="0"/>
              <a:pPr rtl="0"/>
              <a:t>‹Nº›</a:t>
            </a:fld>
            <a:endParaRPr lang="es-ES" dirty="0"/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B135D7B7-20E9-ADCF-4417-B443AF3112F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71734" y="2590800"/>
            <a:ext cx="4515035" cy="35052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lang="es-ES" sz="1800"/>
            </a:lvl1pPr>
            <a:lvl2pPr marL="457200">
              <a:lnSpc>
                <a:spcPts val="2000"/>
              </a:lnSpc>
              <a:defRPr lang="es-ES" sz="1800"/>
            </a:lvl2pPr>
            <a:lvl3pPr marL="914400">
              <a:lnSpc>
                <a:spcPts val="2000"/>
              </a:lnSpc>
              <a:defRPr lang="es-ES" sz="1800"/>
            </a:lvl3pPr>
            <a:lvl4pPr marL="1371600">
              <a:lnSpc>
                <a:spcPts val="2000"/>
              </a:lnSpc>
              <a:defRPr lang="es-ES" sz="1800"/>
            </a:lvl4pPr>
            <a:lvl5pPr marL="1828800">
              <a:lnSpc>
                <a:spcPts val="2000"/>
              </a:lnSpc>
              <a:defRPr lang="es-ES" sz="180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5D4468C5-0B68-8408-80C5-F8681CA98918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645989" y="2590800"/>
            <a:ext cx="4515035" cy="35052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lang="es-ES" sz="1800"/>
            </a:lvl1pPr>
            <a:lvl2pPr marL="457200">
              <a:lnSpc>
                <a:spcPts val="2000"/>
              </a:lnSpc>
              <a:defRPr lang="es-ES" sz="1800"/>
            </a:lvl2pPr>
            <a:lvl3pPr marL="914400">
              <a:lnSpc>
                <a:spcPts val="2000"/>
              </a:lnSpc>
              <a:defRPr lang="es-ES" sz="1800"/>
            </a:lvl3pPr>
            <a:lvl4pPr marL="1371600">
              <a:lnSpc>
                <a:spcPts val="2000"/>
              </a:lnSpc>
              <a:defRPr lang="es-ES" sz="1800"/>
            </a:lvl4pPr>
            <a:lvl5pPr marL="1828800">
              <a:lnSpc>
                <a:spcPts val="2000"/>
              </a:lnSpc>
              <a:defRPr lang="es-ES" sz="180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988813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contenidos 2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áfico 25">
            <a:extLst>
              <a:ext uri="{FF2B5EF4-FFF2-40B4-BE49-F238E27FC236}">
                <a16:creationId xmlns:a16="http://schemas.microsoft.com/office/drawing/2014/main" id="{E1BC9BFE-80C0-4DA9-92DB-070C41E41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97646">
            <a:off x="403102" y="-983359"/>
            <a:ext cx="2029968" cy="2029968"/>
          </a:xfrm>
          <a:prstGeom prst="rect">
            <a:avLst/>
          </a:prstGeom>
        </p:spPr>
      </p:pic>
      <p:sp>
        <p:nvSpPr>
          <p:cNvPr id="8" name="Rectángulo 23">
            <a:extLst>
              <a:ext uri="{FF2B5EF4-FFF2-40B4-BE49-F238E27FC236}">
                <a16:creationId xmlns:a16="http://schemas.microsoft.com/office/drawing/2014/main" id="{F5ED01E4-35BF-4165-86B2-E3BDFD91D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3508190">
            <a:off x="-1025089" y="458228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B7E6DD28-C71B-4484-973A-D12A27730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902533">
            <a:off x="407892" y="1900474"/>
            <a:ext cx="2029968" cy="2029968"/>
          </a:xfrm>
          <a:prstGeom prst="rect">
            <a:avLst/>
          </a:prstGeom>
        </p:spPr>
      </p:pic>
      <p:sp>
        <p:nvSpPr>
          <p:cNvPr id="11" name="Rectángulo 23">
            <a:extLst>
              <a:ext uri="{FF2B5EF4-FFF2-40B4-BE49-F238E27FC236}">
                <a16:creationId xmlns:a16="http://schemas.microsoft.com/office/drawing/2014/main" id="{AB403917-256D-4254-A12F-F8BD19470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900000">
            <a:off x="413443" y="1923515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EB06A536-5FCB-4761-9EFF-D54BE44B1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708786">
            <a:off x="-1021285" y="3355869"/>
            <a:ext cx="2029968" cy="2029968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3B73C61F-3D48-4791-8280-D98D2C01E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489227">
            <a:off x="1859807" y="3357927"/>
            <a:ext cx="2029968" cy="2029968"/>
          </a:xfrm>
          <a:prstGeom prst="rect">
            <a:avLst/>
          </a:prstGeom>
        </p:spPr>
      </p:pic>
      <p:grpSp>
        <p:nvGrpSpPr>
          <p:cNvPr id="21" name="Grupo 20">
            <a:extLst>
              <a:ext uri="{FF2B5EF4-FFF2-40B4-BE49-F238E27FC236}">
                <a16:creationId xmlns:a16="http://schemas.microsoft.com/office/drawing/2014/main" id="{94213EEF-F759-4045-9F53-49C1B4ECE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7411" y="5806395"/>
            <a:ext cx="2870810" cy="1000774"/>
            <a:chOff x="-13699" y="5839164"/>
            <a:chExt cx="2862790" cy="100077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EA4D38A-6ACD-4296-B454-E5BD7EAC7990}"/>
                </a:ext>
              </a:extLst>
            </p:cNvPr>
            <p:cNvSpPr/>
            <p:nvPr userDrawn="1"/>
          </p:nvSpPr>
          <p:spPr>
            <a:xfrm>
              <a:off x="-13699" y="5839164"/>
              <a:ext cx="2862790" cy="28868"/>
            </a:xfrm>
            <a:custGeom>
              <a:avLst/>
              <a:gdLst>
                <a:gd name="connsiteX0" fmla="*/ 0 w 2862790"/>
                <a:gd name="connsiteY0" fmla="*/ 0 h 28868"/>
                <a:gd name="connsiteX1" fmla="*/ 2862790 w 2862790"/>
                <a:gd name="connsiteY1" fmla="*/ 0 h 28868"/>
                <a:gd name="connsiteX2" fmla="*/ 2833921 w 2862790"/>
                <a:gd name="connsiteY2" fmla="*/ 28868 h 28868"/>
                <a:gd name="connsiteX3" fmla="*/ 28868 w 2862790"/>
                <a:gd name="connsiteY3" fmla="*/ 28868 h 28868"/>
                <a:gd name="connsiteX4" fmla="*/ 0 w 286279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2790" h="28868">
                  <a:moveTo>
                    <a:pt x="0" y="0"/>
                  </a:moveTo>
                  <a:lnTo>
                    <a:pt x="2862790" y="0"/>
                  </a:lnTo>
                  <a:lnTo>
                    <a:pt x="2833921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4E32D04-F635-443B-B642-A509F0473CB5}"/>
                </a:ext>
              </a:extLst>
            </p:cNvPr>
            <p:cNvSpPr/>
            <p:nvPr userDrawn="1"/>
          </p:nvSpPr>
          <p:spPr>
            <a:xfrm>
              <a:off x="47246" y="5900109"/>
              <a:ext cx="2740900" cy="28868"/>
            </a:xfrm>
            <a:custGeom>
              <a:avLst/>
              <a:gdLst>
                <a:gd name="connsiteX0" fmla="*/ 0 w 2740900"/>
                <a:gd name="connsiteY0" fmla="*/ 0 h 28868"/>
                <a:gd name="connsiteX1" fmla="*/ 2740900 w 2740900"/>
                <a:gd name="connsiteY1" fmla="*/ 0 h 28868"/>
                <a:gd name="connsiteX2" fmla="*/ 2712032 w 2740900"/>
                <a:gd name="connsiteY2" fmla="*/ 28868 h 28868"/>
                <a:gd name="connsiteX3" fmla="*/ 28868 w 2740900"/>
                <a:gd name="connsiteY3" fmla="*/ 28868 h 28868"/>
                <a:gd name="connsiteX4" fmla="*/ 0 w 274090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900" h="28868">
                  <a:moveTo>
                    <a:pt x="0" y="0"/>
                  </a:moveTo>
                  <a:lnTo>
                    <a:pt x="2740900" y="0"/>
                  </a:lnTo>
                  <a:lnTo>
                    <a:pt x="2712032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95F7659-0C0B-4798-8392-E6B36B62DEA4}"/>
                </a:ext>
              </a:extLst>
            </p:cNvPr>
            <p:cNvSpPr/>
            <p:nvPr userDrawn="1"/>
          </p:nvSpPr>
          <p:spPr>
            <a:xfrm>
              <a:off x="108992" y="5960251"/>
              <a:ext cx="2619012" cy="29671"/>
            </a:xfrm>
            <a:custGeom>
              <a:avLst/>
              <a:gdLst>
                <a:gd name="connsiteX0" fmla="*/ 0 w 2619012"/>
                <a:gd name="connsiteY0" fmla="*/ 0 h 29671"/>
                <a:gd name="connsiteX1" fmla="*/ 2619012 w 2619012"/>
                <a:gd name="connsiteY1" fmla="*/ 0 h 29671"/>
                <a:gd name="connsiteX2" fmla="*/ 2590143 w 2619012"/>
                <a:gd name="connsiteY2" fmla="*/ 28868 h 29671"/>
                <a:gd name="connsiteX3" fmla="*/ 28067 w 2619012"/>
                <a:gd name="connsiteY3" fmla="*/ 29671 h 29671"/>
                <a:gd name="connsiteX4" fmla="*/ 28869 w 2619012"/>
                <a:gd name="connsiteY4" fmla="*/ 28869 h 29671"/>
                <a:gd name="connsiteX5" fmla="*/ 0 w 2619012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9012" h="29671">
                  <a:moveTo>
                    <a:pt x="0" y="0"/>
                  </a:moveTo>
                  <a:lnTo>
                    <a:pt x="2619012" y="0"/>
                  </a:lnTo>
                  <a:lnTo>
                    <a:pt x="2590143" y="28868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BB69ABA-A9D2-4649-A1AB-E12AA2D2C8E7}"/>
                </a:ext>
              </a:extLst>
            </p:cNvPr>
            <p:cNvSpPr/>
            <p:nvPr userDrawn="1"/>
          </p:nvSpPr>
          <p:spPr>
            <a:xfrm>
              <a:off x="169937" y="6021196"/>
              <a:ext cx="2497122" cy="29670"/>
            </a:xfrm>
            <a:custGeom>
              <a:avLst/>
              <a:gdLst>
                <a:gd name="connsiteX0" fmla="*/ 0 w 2497122"/>
                <a:gd name="connsiteY0" fmla="*/ 0 h 29670"/>
                <a:gd name="connsiteX1" fmla="*/ 2497122 w 2497122"/>
                <a:gd name="connsiteY1" fmla="*/ 0 h 29670"/>
                <a:gd name="connsiteX2" fmla="*/ 2468254 w 2497122"/>
                <a:gd name="connsiteY2" fmla="*/ 28868 h 29670"/>
                <a:gd name="connsiteX3" fmla="*/ 28066 w 2497122"/>
                <a:gd name="connsiteY3" fmla="*/ 29670 h 29670"/>
                <a:gd name="connsiteX4" fmla="*/ 28868 w 2497122"/>
                <a:gd name="connsiteY4" fmla="*/ 28868 h 29670"/>
                <a:gd name="connsiteX5" fmla="*/ 0 w 2497122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97122" h="29670">
                  <a:moveTo>
                    <a:pt x="0" y="0"/>
                  </a:moveTo>
                  <a:lnTo>
                    <a:pt x="2497122" y="0"/>
                  </a:lnTo>
                  <a:lnTo>
                    <a:pt x="2468254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B88CE23-E34F-470C-8C56-46C08322365F}"/>
                </a:ext>
              </a:extLst>
            </p:cNvPr>
            <p:cNvSpPr/>
            <p:nvPr userDrawn="1"/>
          </p:nvSpPr>
          <p:spPr>
            <a:xfrm>
              <a:off x="229279" y="6082140"/>
              <a:ext cx="2376837" cy="28869"/>
            </a:xfrm>
            <a:custGeom>
              <a:avLst/>
              <a:gdLst>
                <a:gd name="connsiteX0" fmla="*/ 0 w 2376837"/>
                <a:gd name="connsiteY0" fmla="*/ 0 h 28869"/>
                <a:gd name="connsiteX1" fmla="*/ 2376837 w 2376837"/>
                <a:gd name="connsiteY1" fmla="*/ 0 h 28869"/>
                <a:gd name="connsiteX2" fmla="*/ 2347968 w 2376837"/>
                <a:gd name="connsiteY2" fmla="*/ 28868 h 28869"/>
                <a:gd name="connsiteX3" fmla="*/ 28868 w 2376837"/>
                <a:gd name="connsiteY3" fmla="*/ 28869 h 28869"/>
                <a:gd name="connsiteX4" fmla="*/ 0 w 2376837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837" h="28869">
                  <a:moveTo>
                    <a:pt x="0" y="0"/>
                  </a:moveTo>
                  <a:lnTo>
                    <a:pt x="2376837" y="0"/>
                  </a:lnTo>
                  <a:lnTo>
                    <a:pt x="2347968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5BCEDE2-961E-42E0-AF9C-3D070C974007}"/>
                </a:ext>
              </a:extLst>
            </p:cNvPr>
            <p:cNvSpPr/>
            <p:nvPr userDrawn="1"/>
          </p:nvSpPr>
          <p:spPr>
            <a:xfrm>
              <a:off x="290222" y="6143085"/>
              <a:ext cx="2254948" cy="28868"/>
            </a:xfrm>
            <a:custGeom>
              <a:avLst/>
              <a:gdLst>
                <a:gd name="connsiteX0" fmla="*/ 0 w 2254948"/>
                <a:gd name="connsiteY0" fmla="*/ 0 h 28868"/>
                <a:gd name="connsiteX1" fmla="*/ 2254948 w 2254948"/>
                <a:gd name="connsiteY1" fmla="*/ 0 h 28868"/>
                <a:gd name="connsiteX2" fmla="*/ 2226080 w 2254948"/>
                <a:gd name="connsiteY2" fmla="*/ 28868 h 28868"/>
                <a:gd name="connsiteX3" fmla="*/ 28868 w 2254948"/>
                <a:gd name="connsiteY3" fmla="*/ 28868 h 28868"/>
                <a:gd name="connsiteX4" fmla="*/ 0 w 2254948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4948" h="28868">
                  <a:moveTo>
                    <a:pt x="0" y="0"/>
                  </a:moveTo>
                  <a:lnTo>
                    <a:pt x="2254948" y="0"/>
                  </a:lnTo>
                  <a:lnTo>
                    <a:pt x="2226080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B930397-7A2A-4C50-9EC9-7E3107D065D2}"/>
                </a:ext>
              </a:extLst>
            </p:cNvPr>
            <p:cNvSpPr/>
            <p:nvPr userDrawn="1"/>
          </p:nvSpPr>
          <p:spPr>
            <a:xfrm>
              <a:off x="351970" y="6203227"/>
              <a:ext cx="2133059" cy="29671"/>
            </a:xfrm>
            <a:custGeom>
              <a:avLst/>
              <a:gdLst>
                <a:gd name="connsiteX0" fmla="*/ 2133059 w 2133059"/>
                <a:gd name="connsiteY0" fmla="*/ 0 h 29671"/>
                <a:gd name="connsiteX1" fmla="*/ 2104190 w 2133059"/>
                <a:gd name="connsiteY1" fmla="*/ 28869 h 29671"/>
                <a:gd name="connsiteX2" fmla="*/ 28066 w 2133059"/>
                <a:gd name="connsiteY2" fmla="*/ 29671 h 29671"/>
                <a:gd name="connsiteX3" fmla="*/ 28868 w 2133059"/>
                <a:gd name="connsiteY3" fmla="*/ 28869 h 29671"/>
                <a:gd name="connsiteX4" fmla="*/ 0 w 2133059"/>
                <a:gd name="connsiteY4" fmla="*/ 1 h 29671"/>
                <a:gd name="connsiteX5" fmla="*/ 2133059 w 2133059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3059" h="29671">
                  <a:moveTo>
                    <a:pt x="2133059" y="0"/>
                  </a:moveTo>
                  <a:lnTo>
                    <a:pt x="2104190" y="28869"/>
                  </a:lnTo>
                  <a:lnTo>
                    <a:pt x="28066" y="29671"/>
                  </a:lnTo>
                  <a:lnTo>
                    <a:pt x="28868" y="28869"/>
                  </a:lnTo>
                  <a:lnTo>
                    <a:pt x="0" y="1"/>
                  </a:lnTo>
                  <a:lnTo>
                    <a:pt x="21330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CA98174-D81B-4241-92F9-D0D2028FFEA9}"/>
                </a:ext>
              </a:extLst>
            </p:cNvPr>
            <p:cNvSpPr/>
            <p:nvPr userDrawn="1"/>
          </p:nvSpPr>
          <p:spPr>
            <a:xfrm>
              <a:off x="411310" y="6264172"/>
              <a:ext cx="2012774" cy="28868"/>
            </a:xfrm>
            <a:custGeom>
              <a:avLst/>
              <a:gdLst>
                <a:gd name="connsiteX0" fmla="*/ 0 w 2012774"/>
                <a:gd name="connsiteY0" fmla="*/ 0 h 28868"/>
                <a:gd name="connsiteX1" fmla="*/ 2012774 w 2012774"/>
                <a:gd name="connsiteY1" fmla="*/ 0 h 28868"/>
                <a:gd name="connsiteX2" fmla="*/ 1983905 w 2012774"/>
                <a:gd name="connsiteY2" fmla="*/ 28868 h 28868"/>
                <a:gd name="connsiteX3" fmla="*/ 28868 w 2012774"/>
                <a:gd name="connsiteY3" fmla="*/ 28868 h 28868"/>
                <a:gd name="connsiteX4" fmla="*/ 0 w 201277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774" h="28868">
                  <a:moveTo>
                    <a:pt x="0" y="0"/>
                  </a:moveTo>
                  <a:lnTo>
                    <a:pt x="2012774" y="0"/>
                  </a:lnTo>
                  <a:lnTo>
                    <a:pt x="1983905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4CE4FB8-5E60-4288-B2FA-CF9316ED449F}"/>
                </a:ext>
              </a:extLst>
            </p:cNvPr>
            <p:cNvSpPr/>
            <p:nvPr userDrawn="1"/>
          </p:nvSpPr>
          <p:spPr>
            <a:xfrm>
              <a:off x="472255" y="6325117"/>
              <a:ext cx="1890884" cy="28868"/>
            </a:xfrm>
            <a:custGeom>
              <a:avLst/>
              <a:gdLst>
                <a:gd name="connsiteX0" fmla="*/ 0 w 1890884"/>
                <a:gd name="connsiteY0" fmla="*/ 0 h 28868"/>
                <a:gd name="connsiteX1" fmla="*/ 1890884 w 1890884"/>
                <a:gd name="connsiteY1" fmla="*/ 0 h 28868"/>
                <a:gd name="connsiteX2" fmla="*/ 1862016 w 1890884"/>
                <a:gd name="connsiteY2" fmla="*/ 28868 h 28868"/>
                <a:gd name="connsiteX3" fmla="*/ 28868 w 1890884"/>
                <a:gd name="connsiteY3" fmla="*/ 28868 h 28868"/>
                <a:gd name="connsiteX4" fmla="*/ 0 w 189088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0884" h="28868">
                  <a:moveTo>
                    <a:pt x="0" y="0"/>
                  </a:moveTo>
                  <a:lnTo>
                    <a:pt x="1890884" y="0"/>
                  </a:lnTo>
                  <a:lnTo>
                    <a:pt x="1862016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F69FE5C-0AF0-42F6-A721-9E2244C967AA}"/>
                </a:ext>
              </a:extLst>
            </p:cNvPr>
            <p:cNvSpPr/>
            <p:nvPr userDrawn="1"/>
          </p:nvSpPr>
          <p:spPr>
            <a:xfrm>
              <a:off x="533199" y="6386061"/>
              <a:ext cx="1768996" cy="28869"/>
            </a:xfrm>
            <a:custGeom>
              <a:avLst/>
              <a:gdLst>
                <a:gd name="connsiteX0" fmla="*/ 0 w 1768996"/>
                <a:gd name="connsiteY0" fmla="*/ 0 h 28869"/>
                <a:gd name="connsiteX1" fmla="*/ 1768996 w 1768996"/>
                <a:gd name="connsiteY1" fmla="*/ 0 h 28869"/>
                <a:gd name="connsiteX2" fmla="*/ 1740128 w 1768996"/>
                <a:gd name="connsiteY2" fmla="*/ 28868 h 28869"/>
                <a:gd name="connsiteX3" fmla="*/ 28869 w 1768996"/>
                <a:gd name="connsiteY3" fmla="*/ 28869 h 28869"/>
                <a:gd name="connsiteX4" fmla="*/ 0 w 1768996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8996" h="28869">
                  <a:moveTo>
                    <a:pt x="0" y="0"/>
                  </a:moveTo>
                  <a:lnTo>
                    <a:pt x="1768996" y="0"/>
                  </a:lnTo>
                  <a:lnTo>
                    <a:pt x="1740128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8311083-D41B-4770-B6A9-AFA83AAF2885}"/>
                </a:ext>
              </a:extLst>
            </p:cNvPr>
            <p:cNvSpPr/>
            <p:nvPr userDrawn="1"/>
          </p:nvSpPr>
          <p:spPr>
            <a:xfrm>
              <a:off x="594946" y="6446204"/>
              <a:ext cx="1647106" cy="29670"/>
            </a:xfrm>
            <a:custGeom>
              <a:avLst/>
              <a:gdLst>
                <a:gd name="connsiteX0" fmla="*/ 0 w 1647106"/>
                <a:gd name="connsiteY0" fmla="*/ 0 h 29670"/>
                <a:gd name="connsiteX1" fmla="*/ 1647106 w 1647106"/>
                <a:gd name="connsiteY1" fmla="*/ 0 h 29670"/>
                <a:gd name="connsiteX2" fmla="*/ 1618238 w 1647106"/>
                <a:gd name="connsiteY2" fmla="*/ 28868 h 29670"/>
                <a:gd name="connsiteX3" fmla="*/ 28066 w 1647106"/>
                <a:gd name="connsiteY3" fmla="*/ 29670 h 29670"/>
                <a:gd name="connsiteX4" fmla="*/ 28868 w 1647106"/>
                <a:gd name="connsiteY4" fmla="*/ 28868 h 29670"/>
                <a:gd name="connsiteX5" fmla="*/ 0 w 1647106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47106" h="29670">
                  <a:moveTo>
                    <a:pt x="0" y="0"/>
                  </a:moveTo>
                  <a:lnTo>
                    <a:pt x="1647106" y="0"/>
                  </a:lnTo>
                  <a:lnTo>
                    <a:pt x="1618238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30A62EE-9416-445D-B0B2-018F008614B8}"/>
                </a:ext>
              </a:extLst>
            </p:cNvPr>
            <p:cNvSpPr/>
            <p:nvPr userDrawn="1"/>
          </p:nvSpPr>
          <p:spPr>
            <a:xfrm>
              <a:off x="654287" y="6507148"/>
              <a:ext cx="1526821" cy="28869"/>
            </a:xfrm>
            <a:custGeom>
              <a:avLst/>
              <a:gdLst>
                <a:gd name="connsiteX0" fmla="*/ 0 w 1526821"/>
                <a:gd name="connsiteY0" fmla="*/ 0 h 28869"/>
                <a:gd name="connsiteX1" fmla="*/ 1526821 w 1526821"/>
                <a:gd name="connsiteY1" fmla="*/ 0 h 28869"/>
                <a:gd name="connsiteX2" fmla="*/ 1497952 w 1526821"/>
                <a:gd name="connsiteY2" fmla="*/ 28868 h 28869"/>
                <a:gd name="connsiteX3" fmla="*/ 28868 w 1526821"/>
                <a:gd name="connsiteY3" fmla="*/ 28869 h 28869"/>
                <a:gd name="connsiteX4" fmla="*/ 0 w 1526821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821" h="28869">
                  <a:moveTo>
                    <a:pt x="0" y="0"/>
                  </a:moveTo>
                  <a:lnTo>
                    <a:pt x="1526821" y="0"/>
                  </a:lnTo>
                  <a:lnTo>
                    <a:pt x="1497952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A92E211-EBEF-4E62-97FD-46ECC42436DF}"/>
                </a:ext>
              </a:extLst>
            </p:cNvPr>
            <p:cNvSpPr/>
            <p:nvPr userDrawn="1"/>
          </p:nvSpPr>
          <p:spPr>
            <a:xfrm>
              <a:off x="715231" y="6568093"/>
              <a:ext cx="1404932" cy="28868"/>
            </a:xfrm>
            <a:custGeom>
              <a:avLst/>
              <a:gdLst>
                <a:gd name="connsiteX0" fmla="*/ 0 w 1404932"/>
                <a:gd name="connsiteY0" fmla="*/ 0 h 28868"/>
                <a:gd name="connsiteX1" fmla="*/ 1404932 w 1404932"/>
                <a:gd name="connsiteY1" fmla="*/ 0 h 28868"/>
                <a:gd name="connsiteX2" fmla="*/ 1376064 w 1404932"/>
                <a:gd name="connsiteY2" fmla="*/ 28868 h 28868"/>
                <a:gd name="connsiteX3" fmla="*/ 28868 w 1404932"/>
                <a:gd name="connsiteY3" fmla="*/ 28868 h 28868"/>
                <a:gd name="connsiteX4" fmla="*/ 0 w 1404932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4932" h="28868">
                  <a:moveTo>
                    <a:pt x="0" y="0"/>
                  </a:moveTo>
                  <a:lnTo>
                    <a:pt x="1404932" y="0"/>
                  </a:lnTo>
                  <a:lnTo>
                    <a:pt x="1376064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C8A63A1-564C-478A-B490-96E1C76014CC}"/>
                </a:ext>
              </a:extLst>
            </p:cNvPr>
            <p:cNvSpPr/>
            <p:nvPr userDrawn="1"/>
          </p:nvSpPr>
          <p:spPr>
            <a:xfrm>
              <a:off x="776977" y="6628235"/>
              <a:ext cx="1283044" cy="29671"/>
            </a:xfrm>
            <a:custGeom>
              <a:avLst/>
              <a:gdLst>
                <a:gd name="connsiteX0" fmla="*/ 1283044 w 1283044"/>
                <a:gd name="connsiteY0" fmla="*/ 0 h 29671"/>
                <a:gd name="connsiteX1" fmla="*/ 1254175 w 1283044"/>
                <a:gd name="connsiteY1" fmla="*/ 28869 h 29671"/>
                <a:gd name="connsiteX2" fmla="*/ 28067 w 1283044"/>
                <a:gd name="connsiteY2" fmla="*/ 29671 h 29671"/>
                <a:gd name="connsiteX3" fmla="*/ 28869 w 1283044"/>
                <a:gd name="connsiteY3" fmla="*/ 28869 h 29671"/>
                <a:gd name="connsiteX4" fmla="*/ 0 w 1283044"/>
                <a:gd name="connsiteY4" fmla="*/ 1 h 29671"/>
                <a:gd name="connsiteX5" fmla="*/ 1283044 w 1283044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3044" h="29671">
                  <a:moveTo>
                    <a:pt x="1283044" y="0"/>
                  </a:moveTo>
                  <a:lnTo>
                    <a:pt x="1254175" y="28869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1"/>
                  </a:lnTo>
                  <a:lnTo>
                    <a:pt x="12830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162FC41-462F-4E99-AACA-F5B9C804FB14}"/>
                </a:ext>
              </a:extLst>
            </p:cNvPr>
            <p:cNvSpPr/>
            <p:nvPr userDrawn="1"/>
          </p:nvSpPr>
          <p:spPr>
            <a:xfrm>
              <a:off x="837922" y="6689180"/>
              <a:ext cx="1161154" cy="29670"/>
            </a:xfrm>
            <a:custGeom>
              <a:avLst/>
              <a:gdLst>
                <a:gd name="connsiteX0" fmla="*/ 0 w 1161154"/>
                <a:gd name="connsiteY0" fmla="*/ 0 h 29670"/>
                <a:gd name="connsiteX1" fmla="*/ 1161154 w 1161154"/>
                <a:gd name="connsiteY1" fmla="*/ 0 h 29670"/>
                <a:gd name="connsiteX2" fmla="*/ 1132285 w 1161154"/>
                <a:gd name="connsiteY2" fmla="*/ 28868 h 29670"/>
                <a:gd name="connsiteX3" fmla="*/ 28066 w 1161154"/>
                <a:gd name="connsiteY3" fmla="*/ 29670 h 29670"/>
                <a:gd name="connsiteX4" fmla="*/ 28868 w 1161154"/>
                <a:gd name="connsiteY4" fmla="*/ 28868 h 29670"/>
                <a:gd name="connsiteX5" fmla="*/ 0 w 1161154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154" h="29670">
                  <a:moveTo>
                    <a:pt x="0" y="0"/>
                  </a:moveTo>
                  <a:lnTo>
                    <a:pt x="1161154" y="0"/>
                  </a:lnTo>
                  <a:lnTo>
                    <a:pt x="1132285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F9B61AC-B03D-4064-9DE6-9818F53F333C}"/>
                </a:ext>
              </a:extLst>
            </p:cNvPr>
            <p:cNvSpPr/>
            <p:nvPr userDrawn="1"/>
          </p:nvSpPr>
          <p:spPr>
            <a:xfrm>
              <a:off x="897263" y="6750124"/>
              <a:ext cx="1040868" cy="28869"/>
            </a:xfrm>
            <a:custGeom>
              <a:avLst/>
              <a:gdLst>
                <a:gd name="connsiteX0" fmla="*/ 0 w 1040868"/>
                <a:gd name="connsiteY0" fmla="*/ 0 h 28869"/>
                <a:gd name="connsiteX1" fmla="*/ 1040868 w 1040868"/>
                <a:gd name="connsiteY1" fmla="*/ 0 h 28869"/>
                <a:gd name="connsiteX2" fmla="*/ 1012000 w 1040868"/>
                <a:gd name="connsiteY2" fmla="*/ 28869 h 28869"/>
                <a:gd name="connsiteX3" fmla="*/ 28868 w 1040868"/>
                <a:gd name="connsiteY3" fmla="*/ 28869 h 28869"/>
                <a:gd name="connsiteX4" fmla="*/ 0 w 1040868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0868" h="28869">
                  <a:moveTo>
                    <a:pt x="0" y="0"/>
                  </a:moveTo>
                  <a:lnTo>
                    <a:pt x="1040868" y="0"/>
                  </a:lnTo>
                  <a:lnTo>
                    <a:pt x="1012000" y="28869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104BA00-790F-438D-AC93-117E23CF2099}"/>
                </a:ext>
              </a:extLst>
            </p:cNvPr>
            <p:cNvSpPr/>
            <p:nvPr userDrawn="1"/>
          </p:nvSpPr>
          <p:spPr>
            <a:xfrm>
              <a:off x="958207" y="6811069"/>
              <a:ext cx="918980" cy="28869"/>
            </a:xfrm>
            <a:custGeom>
              <a:avLst/>
              <a:gdLst>
                <a:gd name="connsiteX0" fmla="*/ 0 w 918980"/>
                <a:gd name="connsiteY0" fmla="*/ 0 h 28869"/>
                <a:gd name="connsiteX1" fmla="*/ 918980 w 918980"/>
                <a:gd name="connsiteY1" fmla="*/ 0 h 28869"/>
                <a:gd name="connsiteX2" fmla="*/ 890112 w 918980"/>
                <a:gd name="connsiteY2" fmla="*/ 28868 h 28869"/>
                <a:gd name="connsiteX3" fmla="*/ 28869 w 918980"/>
                <a:gd name="connsiteY3" fmla="*/ 28869 h 28869"/>
                <a:gd name="connsiteX4" fmla="*/ 0 w 918980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980" h="28869">
                  <a:moveTo>
                    <a:pt x="0" y="0"/>
                  </a:moveTo>
                  <a:lnTo>
                    <a:pt x="918980" y="0"/>
                  </a:lnTo>
                  <a:lnTo>
                    <a:pt x="890112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</p:grpSp>
      <p:sp>
        <p:nvSpPr>
          <p:cNvPr id="101" name="Forma libre: Forma 100">
            <a:extLst>
              <a:ext uri="{FF2B5EF4-FFF2-40B4-BE49-F238E27FC236}">
                <a16:creationId xmlns:a16="http://schemas.microsoft.com/office/drawing/2014/main" id="{788A3CD7-1915-41CF-9FB5-E6FEDCA8F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3659" y="5801762"/>
            <a:ext cx="1075475" cy="1058335"/>
          </a:xfrm>
          <a:custGeom>
            <a:avLst/>
            <a:gdLst>
              <a:gd name="connsiteX0" fmla="*/ 1062720 w 1062720"/>
              <a:gd name="connsiteY0" fmla="*/ 0 h 1062720"/>
              <a:gd name="connsiteX1" fmla="*/ 1062720 w 1062720"/>
              <a:gd name="connsiteY1" fmla="*/ 1062720 h 1062720"/>
              <a:gd name="connsiteX2" fmla="*/ 0 w 1062720"/>
              <a:gd name="connsiteY2" fmla="*/ 1062720 h 1062720"/>
              <a:gd name="connsiteX3" fmla="*/ 1062720 w 1062720"/>
              <a:gd name="connsiteY3" fmla="*/ 0 h 1062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2720" h="1062720">
                <a:moveTo>
                  <a:pt x="1062720" y="0"/>
                </a:moveTo>
                <a:lnTo>
                  <a:pt x="1062720" y="1062720"/>
                </a:lnTo>
                <a:lnTo>
                  <a:pt x="0" y="1062720"/>
                </a:lnTo>
                <a:lnTo>
                  <a:pt x="10627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163" name="Forma libre: Forma 162">
            <a:extLst>
              <a:ext uri="{FF2B5EF4-FFF2-40B4-BE49-F238E27FC236}">
                <a16:creationId xmlns:a16="http://schemas.microsoft.com/office/drawing/2014/main" id="{FEE07693-1822-40D4-88A4-0F663C787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5546" y="6829131"/>
            <a:ext cx="918980" cy="28869"/>
          </a:xfrm>
          <a:custGeom>
            <a:avLst/>
            <a:gdLst>
              <a:gd name="connsiteX0" fmla="*/ 0 w 918980"/>
              <a:gd name="connsiteY0" fmla="*/ 0 h 28869"/>
              <a:gd name="connsiteX1" fmla="*/ 918980 w 918980"/>
              <a:gd name="connsiteY1" fmla="*/ 0 h 28869"/>
              <a:gd name="connsiteX2" fmla="*/ 890112 w 918980"/>
              <a:gd name="connsiteY2" fmla="*/ 28868 h 28869"/>
              <a:gd name="connsiteX3" fmla="*/ 28869 w 918980"/>
              <a:gd name="connsiteY3" fmla="*/ 28869 h 28869"/>
              <a:gd name="connsiteX4" fmla="*/ 0 w 918980"/>
              <a:gd name="connsiteY4" fmla="*/ 0 h 2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980" h="28869">
                <a:moveTo>
                  <a:pt x="0" y="0"/>
                </a:moveTo>
                <a:lnTo>
                  <a:pt x="918980" y="0"/>
                </a:lnTo>
                <a:lnTo>
                  <a:pt x="890112" y="28868"/>
                </a:lnTo>
                <a:lnTo>
                  <a:pt x="28869" y="2886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C8142DAF-BE54-C239-5685-89D55E027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0440" y="896111"/>
            <a:ext cx="7889768" cy="2039341"/>
          </a:xfrm>
        </p:spPr>
        <p:txBody>
          <a:bodyPr rtlCol="0" anchor="t" anchorCtr="0"/>
          <a:lstStyle>
            <a:lvl1pPr>
              <a:defRPr lang="es-ES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5A2EBD71-EB16-773C-A6CB-C6E1259AE70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520440" y="3259056"/>
            <a:ext cx="2994660" cy="3006531"/>
          </a:xfrm>
        </p:spPr>
        <p:txBody>
          <a:bodyPr rtlCol="0"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lang="es-ES" sz="1800"/>
            </a:lvl1pPr>
            <a:lvl2pPr>
              <a:lnSpc>
                <a:spcPts val="2000"/>
              </a:lnSpc>
              <a:defRPr lang="es-ES" sz="1800"/>
            </a:lvl2pPr>
            <a:lvl3pPr>
              <a:lnSpc>
                <a:spcPts val="2000"/>
              </a:lnSpc>
              <a:defRPr lang="es-ES" sz="1800"/>
            </a:lvl3pPr>
            <a:lvl4pPr>
              <a:lnSpc>
                <a:spcPts val="2000"/>
              </a:lnSpc>
              <a:defRPr lang="es-ES" sz="1800"/>
            </a:lvl4pPr>
            <a:lvl5pPr>
              <a:lnSpc>
                <a:spcPts val="2000"/>
              </a:lnSpc>
              <a:defRPr lang="es-ES" sz="180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56944BE1-9937-7EA2-AA56-336B8D5CAAD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826432" y="3253740"/>
            <a:ext cx="4580088" cy="3006531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buNone/>
              <a:defRPr lang="es-ES" sz="1800"/>
            </a:lvl1pPr>
            <a:lvl2pPr marL="457200">
              <a:lnSpc>
                <a:spcPts val="2000"/>
              </a:lnSpc>
              <a:defRPr lang="es-ES" sz="1800"/>
            </a:lvl2pPr>
            <a:lvl3pPr marL="914400">
              <a:lnSpc>
                <a:spcPts val="2000"/>
              </a:lnSpc>
              <a:defRPr lang="es-ES" sz="1800"/>
            </a:lvl3pPr>
            <a:lvl4pPr marL="1371600">
              <a:lnSpc>
                <a:spcPts val="2000"/>
              </a:lnSpc>
              <a:defRPr lang="es-ES" sz="1800"/>
            </a:lvl4pPr>
            <a:lvl5pPr marL="1828800">
              <a:lnSpc>
                <a:spcPts val="2000"/>
              </a:lnSpc>
              <a:defRPr lang="es-ES" sz="1800"/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209" name="Marcador de fecha 3">
            <a:extLst>
              <a:ext uri="{FF2B5EF4-FFF2-40B4-BE49-F238E27FC236}">
                <a16:creationId xmlns:a16="http://schemas.microsoft.com/office/drawing/2014/main" id="{5A56B3AA-5CA2-4004-8F95-11FD7B89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3723" y="6353175"/>
            <a:ext cx="1097280" cy="365125"/>
          </a:xfrm>
        </p:spPr>
        <p:txBody>
          <a:bodyPr rtlCol="0"/>
          <a:lstStyle>
            <a:lvl1pPr>
              <a:defRPr lang="es-ES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740EB7AE-9D04-44B1-A2AD-3158528BDC2A}" type="datetime1">
              <a:rPr lang="es-ES" smtClean="0"/>
              <a:t>04/02/2026</a:t>
            </a:fld>
            <a:endParaRPr lang="es-ES" dirty="0"/>
          </a:p>
        </p:txBody>
      </p:sp>
      <p:sp>
        <p:nvSpPr>
          <p:cNvPr id="210" name="Marcador de pie de página 4">
            <a:extLst>
              <a:ext uri="{FF2B5EF4-FFF2-40B4-BE49-F238E27FC236}">
                <a16:creationId xmlns:a16="http://schemas.microsoft.com/office/drawing/2014/main" id="{07D92F37-472D-4CCB-AA97-FA42E560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42161" y="6350000"/>
            <a:ext cx="2286000" cy="365125"/>
          </a:xfrm>
        </p:spPr>
        <p:txBody>
          <a:bodyPr rtlCol="0"/>
          <a:lstStyle>
            <a:lvl1pPr>
              <a:defRPr lang="es-ES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/>
              <a:t>Título de la presentación</a:t>
            </a:r>
            <a:endParaRPr lang="es-ES" dirty="0"/>
          </a:p>
        </p:txBody>
      </p:sp>
      <p:sp>
        <p:nvSpPr>
          <p:cNvPr id="211" name="Marcador de número de diapositiva 5">
            <a:extLst>
              <a:ext uri="{FF2B5EF4-FFF2-40B4-BE49-F238E27FC236}">
                <a16:creationId xmlns:a16="http://schemas.microsoft.com/office/drawing/2014/main" id="{C0E89FFF-230F-4CBA-A6BC-D887B3FF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9320" y="6356350"/>
            <a:ext cx="457200" cy="365125"/>
          </a:xfrm>
        </p:spPr>
        <p:txBody>
          <a:bodyPr rtlCol="0"/>
          <a:lstStyle>
            <a:lvl1pPr>
              <a:defRPr lang="es-ES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es-ES" smtClean="0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2151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+ imag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7877" y="898524"/>
            <a:ext cx="7606895" cy="2029967"/>
          </a:xfrm>
        </p:spPr>
        <p:txBody>
          <a:bodyPr rtlCol="0" anchor="t" anchorCtr="0"/>
          <a:lstStyle>
            <a:lvl1pPr>
              <a:defRPr lang="es-ES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/>
              <a:t>HAGA CLIC PARA AGREGAR UN TÍTULO</a:t>
            </a:r>
          </a:p>
        </p:txBody>
      </p:sp>
      <p:sp>
        <p:nvSpPr>
          <p:cNvPr id="27" name="Marcador de posición de imagen 26">
            <a:extLst>
              <a:ext uri="{FF2B5EF4-FFF2-40B4-BE49-F238E27FC236}">
                <a16:creationId xmlns:a16="http://schemas.microsoft.com/office/drawing/2014/main" id="{01CF25F4-1889-5FE4-9BE0-413C509639D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11337" y="9212"/>
            <a:ext cx="2029967" cy="4850544"/>
          </a:xfrm>
          <a:custGeom>
            <a:avLst/>
            <a:gdLst>
              <a:gd name="connsiteX0" fmla="*/ 0 w 2029967"/>
              <a:gd name="connsiteY0" fmla="*/ 0 h 4850544"/>
              <a:gd name="connsiteX1" fmla="*/ 2029967 w 2029967"/>
              <a:gd name="connsiteY1" fmla="*/ 0 h 4850544"/>
              <a:gd name="connsiteX2" fmla="*/ 2029967 w 2029967"/>
              <a:gd name="connsiteY2" fmla="*/ 4850544 h 4850544"/>
              <a:gd name="connsiteX3" fmla="*/ 2025599 w 2029967"/>
              <a:gd name="connsiteY3" fmla="*/ 4850544 h 4850544"/>
              <a:gd name="connsiteX4" fmla="*/ 2 w 2029967"/>
              <a:gd name="connsiteY4" fmla="*/ 2824947 h 4850544"/>
              <a:gd name="connsiteX5" fmla="*/ 2 w 2029967"/>
              <a:gd name="connsiteY5" fmla="*/ 4850544 h 4850544"/>
              <a:gd name="connsiteX6" fmla="*/ 0 w 2029967"/>
              <a:gd name="connsiteY6" fmla="*/ 4850544 h 4850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29967" h="4850544">
                <a:moveTo>
                  <a:pt x="0" y="0"/>
                </a:moveTo>
                <a:lnTo>
                  <a:pt x="2029967" y="0"/>
                </a:lnTo>
                <a:lnTo>
                  <a:pt x="2029967" y="4850544"/>
                </a:lnTo>
                <a:lnTo>
                  <a:pt x="2025599" y="4850544"/>
                </a:lnTo>
                <a:lnTo>
                  <a:pt x="2" y="2824947"/>
                </a:lnTo>
                <a:lnTo>
                  <a:pt x="2" y="4850544"/>
                </a:lnTo>
                <a:lnTo>
                  <a:pt x="0" y="4850544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l">
              <a:buNone/>
              <a:defRPr lang="es-ES"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en el icono para insertar una imagen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9CC28908-2548-441C-BE9D-8728E1FC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4863266"/>
            <a:ext cx="2029968" cy="200489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pic>
        <p:nvPicPr>
          <p:cNvPr id="35" name="Imagen 34">
            <a:extLst>
              <a:ext uri="{FF2B5EF4-FFF2-40B4-BE49-F238E27FC236}">
                <a16:creationId xmlns:a16="http://schemas.microsoft.com/office/drawing/2014/main" id="{731DC170-FB16-45F8-B62C-DCAB2B9AC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38" y="5865203"/>
            <a:ext cx="2019299" cy="999451"/>
          </a:xfrm>
          <a:prstGeom prst="rect">
            <a:avLst/>
          </a:prstGeom>
        </p:spPr>
      </p:pic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ADE2E4A5-BFB0-8F89-C606-A1581EB9FC6E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3803953" y="3259138"/>
            <a:ext cx="7615274" cy="2978150"/>
          </a:xfrm>
        </p:spPr>
        <p:txBody>
          <a:bodyPr rtlCol="0"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lang="es-ES" sz="1800">
                <a:solidFill>
                  <a:schemeClr val="tx2"/>
                </a:solidFill>
              </a:defRPr>
            </a:lvl1pPr>
            <a:lvl2pPr marL="685800">
              <a:lnSpc>
                <a:spcPts val="2000"/>
              </a:lnSpc>
              <a:defRPr lang="es-ES" sz="1800">
                <a:solidFill>
                  <a:schemeClr val="tx2"/>
                </a:solidFill>
              </a:defRPr>
            </a:lvl2pPr>
            <a:lvl3pPr marL="1143000">
              <a:lnSpc>
                <a:spcPts val="2000"/>
              </a:lnSpc>
              <a:defRPr lang="es-ES" sz="1800">
                <a:solidFill>
                  <a:schemeClr val="tx2"/>
                </a:solidFill>
              </a:defRPr>
            </a:lvl3pPr>
            <a:lvl4pPr marL="1600200">
              <a:lnSpc>
                <a:spcPts val="2000"/>
              </a:lnSpc>
              <a:defRPr lang="es-ES" sz="1800">
                <a:solidFill>
                  <a:schemeClr val="tx2"/>
                </a:solidFill>
              </a:defRPr>
            </a:lvl4pPr>
            <a:lvl5pPr marL="2057400">
              <a:lnSpc>
                <a:spcPts val="2000"/>
              </a:lnSpc>
              <a:defRPr lang="es-ES" sz="18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es-ES"/>
              <a:t>Haga clic para agregar contenido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69" name="Marcador de fecha 3">
            <a:extLst>
              <a:ext uri="{FF2B5EF4-FFF2-40B4-BE49-F238E27FC236}">
                <a16:creationId xmlns:a16="http://schemas.microsoft.com/office/drawing/2014/main" id="{E2B0C6B8-E2CB-460E-BBC8-AC4339C8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03953" y="6353175"/>
            <a:ext cx="109728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fld id="{493E32AF-3FCE-46D9-8013-32EEE691EE0A}" type="datetime1">
              <a:rPr lang="es-ES" smtClean="0"/>
              <a:t>04/02/2026</a:t>
            </a:fld>
            <a:endParaRPr lang="es-ES" dirty="0"/>
          </a:p>
        </p:txBody>
      </p:sp>
      <p:sp>
        <p:nvSpPr>
          <p:cNvPr id="70" name="Marcador de pie de página 4">
            <a:extLst>
              <a:ext uri="{FF2B5EF4-FFF2-40B4-BE49-F238E27FC236}">
                <a16:creationId xmlns:a16="http://schemas.microsoft.com/office/drawing/2014/main" id="{433844D3-0FDA-4C97-9B21-5021A38E4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88630" y="6350000"/>
            <a:ext cx="228600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Título de la presentación</a:t>
            </a:r>
            <a:endParaRPr lang="es-ES" dirty="0"/>
          </a:p>
        </p:txBody>
      </p:sp>
      <p:sp>
        <p:nvSpPr>
          <p:cNvPr id="71" name="Marcador de número de diapositiva 5">
            <a:extLst>
              <a:ext uri="{FF2B5EF4-FFF2-40B4-BE49-F238E27FC236}">
                <a16:creationId xmlns:a16="http://schemas.microsoft.com/office/drawing/2014/main" id="{EC059538-F80F-46C9-80EB-AC9B56D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2027" y="6356350"/>
            <a:ext cx="457200" cy="365125"/>
          </a:xfrm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es-ES" smtClean="0"/>
              <a:pPr rtl="0"/>
              <a:t>‹Nº›</a:t>
            </a:fld>
            <a:endParaRPr lang="es-ES" dirty="0"/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378F81CD-65D4-6CA1-E2C2-34DF58B56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00" y="0"/>
            <a:ext cx="1015984" cy="6858000"/>
            <a:chOff x="-1000" y="0"/>
            <a:chExt cx="1015984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419657A-6BE9-88F7-BE4C-6BF3C13F7E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BB2BB8E-26BE-8FBF-1C62-4F4285819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864BEFA-BF82-8BAF-1977-518DCAB0F3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14C6E7FC-E03B-5EE2-7126-8CC1FBCB9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462818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59957EF-0F68-275E-1FFC-87388D717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CECEEA3-55C1-1632-4F14-7E57A8026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00582" y="2932749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s-ES"/>
              </a:defPPr>
            </a:lstStyle>
            <a:p>
              <a:pPr algn="ctr" rtl="0"/>
              <a:endParaRPr lang="es-ES" dirty="0"/>
            </a:p>
          </p:txBody>
        </p:sp>
        <p:pic>
          <p:nvPicPr>
            <p:cNvPr id="16" name="Gráfico 15">
              <a:extLst>
                <a:ext uri="{FF2B5EF4-FFF2-40B4-BE49-F238E27FC236}">
                  <a16:creationId xmlns:a16="http://schemas.microsoft.com/office/drawing/2014/main" id="{A6290E86-B21F-0C88-099F-07B046CA1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-457200" y="5380762"/>
              <a:ext cx="1828800" cy="914400"/>
            </a:xfrm>
            <a:prstGeom prst="rect">
              <a:avLst/>
            </a:prstGeom>
          </p:spPr>
        </p:pic>
      </p:grpSp>
      <p:sp>
        <p:nvSpPr>
          <p:cNvPr id="26" name="Rectángulo 23">
            <a:extLst>
              <a:ext uri="{FF2B5EF4-FFF2-40B4-BE49-F238E27FC236}">
                <a16:creationId xmlns:a16="http://schemas.microsoft.com/office/drawing/2014/main" id="{E489F066-AA0F-D3C7-739B-15808100E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2834159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2555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65125"/>
            <a:ext cx="10668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1825625"/>
            <a:ext cx="10668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s-ES"/>
            </a:defPPr>
          </a:lstStyle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81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s-ES"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3DAC8E4-6DEF-4C1E-98BC-5D4BE770117D}" type="datetime1">
              <a:rPr lang="es-ES" smtClean="0"/>
              <a:t>04/02/2026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s-ES"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s-ES"/>
              <a:t>Título de la presentación</a:t>
            </a:r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81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s-ES"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es-ES" smtClean="0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66" r:id="rId2"/>
    <p:sldLayoutId id="2147483704" r:id="rId3"/>
    <p:sldLayoutId id="2147483702" r:id="rId4"/>
    <p:sldLayoutId id="2147483678" r:id="rId5"/>
    <p:sldLayoutId id="2147483681" r:id="rId6"/>
    <p:sldLayoutId id="2147483696" r:id="rId7"/>
    <p:sldLayoutId id="2147483691" r:id="rId8"/>
    <p:sldLayoutId id="2147483677" r:id="rId9"/>
    <p:sldLayoutId id="2147483699" r:id="rId10"/>
    <p:sldLayoutId id="2147483685" r:id="rId11"/>
    <p:sldLayoutId id="2147483676" r:id="rId12"/>
    <p:sldLayoutId id="214748364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s-ES"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es-ES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es-ES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es-ES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76" userDrawn="1">
          <p15:clr>
            <a:srgbClr val="5ACBF0"/>
          </p15:clr>
        </p15:guide>
        <p15:guide id="2" pos="1920" userDrawn="1">
          <p15:clr>
            <a:srgbClr val="F26B43"/>
          </p15:clr>
        </p15:guide>
        <p15:guide id="3" pos="576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pos="1272" userDrawn="1">
          <p15:clr>
            <a:srgbClr val="9FCC3B"/>
          </p15:clr>
        </p15:guide>
        <p15:guide id="6" pos="2544" userDrawn="1">
          <p15:clr>
            <a:srgbClr val="9FCC3B"/>
          </p15:clr>
        </p15:guide>
        <p15:guide id="7" pos="5112" userDrawn="1">
          <p15:clr>
            <a:srgbClr val="9FCC3B"/>
          </p15:clr>
        </p15:guide>
        <p15:guide id="8" pos="6408" userDrawn="1">
          <p15:clr>
            <a:srgbClr val="9FCC3B"/>
          </p15:clr>
        </p15:guide>
        <p15:guide id="9" pos="3940" userDrawn="1">
          <p15:clr>
            <a:srgbClr val="F26B43"/>
          </p15:clr>
        </p15:guide>
        <p15:guide id="10" pos="7104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4772" y="677918"/>
            <a:ext cx="6856292" cy="3590596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algn="ctr" rtl="0"/>
            <a:r>
              <a:rPr lang="es-ES" dirty="0"/>
              <a:t>Clase síntesis #2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AD2AE59-5630-4D5C-83A9-4CDEF4D7D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736" y="896112"/>
            <a:ext cx="9389288" cy="1362456"/>
          </a:xfrm>
        </p:spPr>
        <p:txBody>
          <a:bodyPr rtlCol="0"/>
          <a:lstStyle>
            <a:defPPr>
              <a:defRPr lang="es-ES"/>
            </a:defPPr>
          </a:lstStyle>
          <a:p>
            <a:pPr algn="ctr" rtl="0"/>
            <a:r>
              <a:rPr lang="es-ES" dirty="0"/>
              <a:t>Hoja de costos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8761B51-19E8-1412-3155-39DDEACA1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B5CEABB6-07DC-46E8-9B57-56EC44A396E5}" type="slidenum">
              <a:rPr lang="es-ES" smtClean="0"/>
              <a:pPr rtl="0"/>
              <a:t>10</a:t>
            </a:fld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6672418-D003-33E5-F3A1-BD4ED55583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729" y="2066925"/>
            <a:ext cx="8122579" cy="40330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1694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7877" y="898524"/>
            <a:ext cx="7606895" cy="2029967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dirty="0"/>
              <a:t>Punto de equilibrio</a:t>
            </a:r>
          </a:p>
        </p:txBody>
      </p:sp>
      <p:sp>
        <p:nvSpPr>
          <p:cNvPr id="64" name="Elipse 63">
            <a:extLst>
              <a:ext uri="{FF2B5EF4-FFF2-40B4-BE49-F238E27FC236}">
                <a16:creationId xmlns:a16="http://schemas.microsoft.com/office/drawing/2014/main" id="{1C668341-39BE-4448-B29D-2594AE6D75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01853" y="2682814"/>
            <a:ext cx="274320" cy="27432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B31C374B-40F2-4B1E-A9D8-6E5C932FF1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0" y="2824876"/>
            <a:ext cx="2011680" cy="7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Marcador de número de diapositiva 29">
            <a:extLst>
              <a:ext uri="{FF2B5EF4-FFF2-40B4-BE49-F238E27FC236}">
                <a16:creationId xmlns:a16="http://schemas.microsoft.com/office/drawing/2014/main" id="{32C7587B-DD64-0940-2F6D-21C5F453F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B5CEABB6-07DC-46E8-9B57-56EC44A396E5}" type="slidenum">
              <a:rPr lang="es-ES" smtClean="0"/>
              <a:pPr rtl="0"/>
              <a:t>11</a:t>
            </a:fld>
            <a:endParaRPr lang="es-ES" dirty="0"/>
          </a:p>
        </p:txBody>
      </p:sp>
      <p:pic>
        <p:nvPicPr>
          <p:cNvPr id="6" name="Marcador de posición de imagen 5" descr="Diagrama&#10;&#10;El contenido generado por IA puede ser incorrecto.">
            <a:extLst>
              <a:ext uri="{FF2B5EF4-FFF2-40B4-BE49-F238E27FC236}">
                <a16:creationId xmlns:a16="http://schemas.microsoft.com/office/drawing/2014/main" id="{75E3F2A6-97C1-3AC2-A6F6-D50F9A059F3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36070" r="36070"/>
          <a:stretch>
            <a:fillRect/>
          </a:stretch>
        </p:blipFill>
        <p:spPr>
          <a:xfrm>
            <a:off x="1024029" y="-102331"/>
            <a:ext cx="2029967" cy="4850544"/>
          </a:xfrm>
        </p:spPr>
      </p:pic>
      <p:pic>
        <p:nvPicPr>
          <p:cNvPr id="11" name="Imagen 10" descr="Imagen que contiene Diagrama&#10;&#10;El contenido generado por IA puede ser incorrecto.">
            <a:extLst>
              <a:ext uri="{FF2B5EF4-FFF2-40B4-BE49-F238E27FC236}">
                <a16:creationId xmlns:a16="http://schemas.microsoft.com/office/drawing/2014/main" id="{56FCA8A8-8F91-9E72-C890-C5D7A46EEB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9694" y="2056961"/>
            <a:ext cx="4333875" cy="4124325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82414B37-A002-897D-B628-BF7EF3264F4B}"/>
              </a:ext>
            </a:extLst>
          </p:cNvPr>
          <p:cNvSpPr txBox="1"/>
          <p:nvPr/>
        </p:nvSpPr>
        <p:spPr>
          <a:xfrm>
            <a:off x="9541042" y="2478505"/>
            <a:ext cx="200927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COSTOS FIJOS </a:t>
            </a:r>
          </a:p>
          <a:p>
            <a:endParaRPr lang="es-MX" dirty="0"/>
          </a:p>
          <a:p>
            <a:r>
              <a:rPr lang="es-MX" dirty="0"/>
              <a:t>PRECIO VENTA UNITARIO</a:t>
            </a:r>
          </a:p>
          <a:p>
            <a:endParaRPr lang="es-MX" dirty="0"/>
          </a:p>
          <a:p>
            <a:r>
              <a:rPr lang="es-MX" dirty="0"/>
              <a:t>COSTO VARIABLE UNITARIO</a:t>
            </a:r>
          </a:p>
          <a:p>
            <a:endParaRPr lang="es-MX" dirty="0"/>
          </a:p>
          <a:p>
            <a:r>
              <a:rPr lang="es-MX" dirty="0"/>
              <a:t>MARGEN CONTRIBUCIÓN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593920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CE46D-E5E4-07D5-0EED-FA717D058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B582097C-F121-687B-6C14-9B6479DBC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155" y="896112"/>
            <a:ext cx="10665845" cy="1325563"/>
          </a:xfrm>
        </p:spPr>
        <p:txBody>
          <a:bodyPr rtlCol="0" anchor="t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 dirty="0"/>
              <a:t>FÓRMULAS PUNTO EQUILIBRIO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3BD938E-9F1F-FC53-63CA-5D01C9C4F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 rtlCol="0" anchor="ctr">
            <a:normAutofit/>
          </a:bodyPr>
          <a:lstStyle>
            <a:defPPr>
              <a:defRPr lang="es-ES"/>
            </a:defPPr>
          </a:lstStyle>
          <a:p>
            <a:pPr rtl="0">
              <a:spcAft>
                <a:spcPts val="600"/>
              </a:spcAft>
            </a:pPr>
            <a:fld id="{B5CEABB6-07DC-46E8-9B57-56EC44A396E5}" type="slidenum">
              <a:rPr lang="es-ES" smtClean="0"/>
              <a:pPr rtl="0">
                <a:spcAft>
                  <a:spcPts val="600"/>
                </a:spcAft>
              </a:pPr>
              <a:t>12</a:t>
            </a:fld>
            <a:endParaRPr lang="es-ES"/>
          </a:p>
        </p:txBody>
      </p:sp>
      <p:pic>
        <p:nvPicPr>
          <p:cNvPr id="8" name="Imagen 7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9CC1FCBA-E2E0-7443-83D2-4B8E3957D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649" y="2517858"/>
            <a:ext cx="4448175" cy="2447925"/>
          </a:xfrm>
          <a:prstGeom prst="rect">
            <a:avLst/>
          </a:prstGeom>
        </p:spPr>
      </p:pic>
      <p:pic>
        <p:nvPicPr>
          <p:cNvPr id="12" name="Imagen 11" descr="Texto&#10;&#10;El contenido generado por IA puede ser incorrecto.">
            <a:extLst>
              <a:ext uri="{FF2B5EF4-FFF2-40B4-BE49-F238E27FC236}">
                <a16:creationId xmlns:a16="http://schemas.microsoft.com/office/drawing/2014/main" id="{D9D5DD86-0675-C586-0DAD-9333DC7F25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91325" y="3117436"/>
            <a:ext cx="5734050" cy="1518889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30346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3D832-5006-AE98-BCBE-03A19E1CE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C99E614A-3A56-3D69-0709-FC2C67D40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155" y="896112"/>
            <a:ext cx="10665845" cy="1325563"/>
          </a:xfrm>
        </p:spPr>
        <p:txBody>
          <a:bodyPr rtlCol="0" anchor="t">
            <a:normAutofit/>
          </a:bodyPr>
          <a:lstStyle>
            <a:defPPr>
              <a:defRPr lang="es-ES"/>
            </a:defPPr>
          </a:lstStyle>
          <a:p>
            <a:pPr algn="ctr" rtl="0"/>
            <a:r>
              <a:rPr lang="es-ES" dirty="0"/>
              <a:t>Punto de equilibrio con utilidad deseada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4CC5D73-496E-221C-8367-9D0AE0977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 rtlCol="0" anchor="ctr">
            <a:normAutofit/>
          </a:bodyPr>
          <a:lstStyle>
            <a:defPPr>
              <a:defRPr lang="es-ES"/>
            </a:defPPr>
          </a:lstStyle>
          <a:p>
            <a:pPr rtl="0">
              <a:spcAft>
                <a:spcPts val="600"/>
              </a:spcAft>
            </a:pPr>
            <a:fld id="{B5CEABB6-07DC-46E8-9B57-56EC44A396E5}" type="slidenum">
              <a:rPr lang="es-ES" smtClean="0"/>
              <a:pPr rtl="0">
                <a:spcAft>
                  <a:spcPts val="600"/>
                </a:spcAft>
              </a:pPr>
              <a:t>13</a:t>
            </a:fld>
            <a:endParaRPr lang="es-ES"/>
          </a:p>
        </p:txBody>
      </p:sp>
      <p:pic>
        <p:nvPicPr>
          <p:cNvPr id="4" name="Imagen 3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7750865E-12CC-74A3-8D0D-A50B42F729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630" y="2763002"/>
            <a:ext cx="4486275" cy="2390775"/>
          </a:xfrm>
          <a:prstGeom prst="rect">
            <a:avLst/>
          </a:prstGeom>
        </p:spPr>
      </p:pic>
      <p:pic>
        <p:nvPicPr>
          <p:cNvPr id="7" name="Imagen 6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C75F37FE-6145-1B78-F73B-6817C2ECFF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9167" y="3780663"/>
            <a:ext cx="451485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922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48617-8C7E-CDBF-1E9B-99249AB72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62B193A3-D0A2-BAD0-315E-B6FCB6283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155" y="896112"/>
            <a:ext cx="10665845" cy="1325563"/>
          </a:xfrm>
        </p:spPr>
        <p:txBody>
          <a:bodyPr rtlCol="0" anchor="t">
            <a:normAutofit/>
          </a:bodyPr>
          <a:lstStyle>
            <a:defPPr>
              <a:defRPr lang="es-ES"/>
            </a:defPPr>
          </a:lstStyle>
          <a:p>
            <a:pPr algn="ctr" rtl="0"/>
            <a:r>
              <a:rPr lang="es-ES" dirty="0"/>
              <a:t>Punto de equilibrio </a:t>
            </a:r>
            <a:br>
              <a:rPr lang="es-ES" dirty="0"/>
            </a:br>
            <a:r>
              <a:rPr lang="es-ES" dirty="0"/>
              <a:t>varias líneas de producción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792883F-14BD-5A4C-A8F3-1130C5601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 rtlCol="0" anchor="ctr">
            <a:normAutofit/>
          </a:bodyPr>
          <a:lstStyle>
            <a:defPPr>
              <a:defRPr lang="es-ES"/>
            </a:defPPr>
          </a:lstStyle>
          <a:p>
            <a:pPr rtl="0">
              <a:spcAft>
                <a:spcPts val="600"/>
              </a:spcAft>
            </a:pPr>
            <a:fld id="{B5CEABB6-07DC-46E8-9B57-56EC44A396E5}" type="slidenum">
              <a:rPr lang="es-ES" smtClean="0"/>
              <a:pPr rtl="0">
                <a:spcAft>
                  <a:spcPts val="600"/>
                </a:spcAft>
              </a:pPr>
              <a:t>14</a:t>
            </a:fld>
            <a:endParaRPr lang="es-ES"/>
          </a:p>
        </p:txBody>
      </p:sp>
      <p:pic>
        <p:nvPicPr>
          <p:cNvPr id="4" name="Imagen 3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6D4093CF-7CD3-7CB3-997E-66B517B8F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0385" y="3007143"/>
            <a:ext cx="4514850" cy="2143125"/>
          </a:xfrm>
          <a:prstGeom prst="rect">
            <a:avLst/>
          </a:prstGeom>
        </p:spPr>
      </p:pic>
      <p:pic>
        <p:nvPicPr>
          <p:cNvPr id="6" name="Imagen 5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4B030DA6-4D97-4E41-B0F5-1AAF412CAE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2084" y="3637788"/>
            <a:ext cx="4524375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795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C19A2-F825-CB23-096C-77D802BE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B0CF56B5-C318-05D6-F74E-30BA29D1C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155" y="896112"/>
            <a:ext cx="10665845" cy="1325563"/>
          </a:xfrm>
        </p:spPr>
        <p:txBody>
          <a:bodyPr rtlCol="0" anchor="t">
            <a:normAutofit/>
          </a:bodyPr>
          <a:lstStyle>
            <a:defPPr>
              <a:defRPr lang="es-ES"/>
            </a:defPPr>
          </a:lstStyle>
          <a:p>
            <a:pPr algn="ctr" rtl="0"/>
            <a:r>
              <a:rPr lang="es-ES" dirty="0"/>
              <a:t>Punto de equilibrio </a:t>
            </a:r>
            <a:br>
              <a:rPr lang="es-ES" dirty="0"/>
            </a:br>
            <a:r>
              <a:rPr lang="es-ES" dirty="0"/>
              <a:t>varias líneas de producción</a:t>
            </a:r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DD845916-7460-33FF-EF2E-B8C64D329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608" y="2714625"/>
            <a:ext cx="5514975" cy="714375"/>
          </a:xfrm>
          <a:prstGeom prst="rect">
            <a:avLst/>
          </a:prstGeom>
        </p:spPr>
      </p:pic>
      <p:pic>
        <p:nvPicPr>
          <p:cNvPr id="8" name="Imagen 7" descr="Tabla&#10;&#10;El contenido generado por IA puede ser incorrecto.">
            <a:extLst>
              <a:ext uri="{FF2B5EF4-FFF2-40B4-BE49-F238E27FC236}">
                <a16:creationId xmlns:a16="http://schemas.microsoft.com/office/drawing/2014/main" id="{29AE128E-CDEC-EEA3-B393-F34E24108C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608" y="3569526"/>
            <a:ext cx="5505450" cy="10668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37AB54A-B920-4F42-79A1-B5E69EADA3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7750" y="2676525"/>
            <a:ext cx="3857625" cy="1504950"/>
          </a:xfrm>
          <a:prstGeom prst="rect">
            <a:avLst/>
          </a:prstGeom>
        </p:spPr>
      </p:pic>
      <p:pic>
        <p:nvPicPr>
          <p:cNvPr id="13" name="Imagen 12" descr="Interfaz de usuario gráfica, Texto, Aplicación, Correo electrónico&#10;&#10;El contenido generado por IA puede ser incorrecto.">
            <a:extLst>
              <a:ext uri="{FF2B5EF4-FFF2-40B4-BE49-F238E27FC236}">
                <a16:creationId xmlns:a16="http://schemas.microsoft.com/office/drawing/2014/main" id="{DCD1515E-E653-EBF5-3349-D87FA5AADC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2524" y="4636325"/>
            <a:ext cx="3648075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0023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0245" y="544285"/>
            <a:ext cx="5528217" cy="2685383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dirty="0"/>
              <a:t>MUCHAS GRACIAS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AFFC60-19C3-4901-93F7-7AAF4C09F8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96340" y="3423773"/>
            <a:ext cx="5528217" cy="2029969"/>
          </a:xfrm>
        </p:spPr>
        <p:txBody>
          <a:bodyPr bIns="0" rtlCol="0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 dirty="0"/>
              <a:t>Verónica Apolo</a:t>
            </a:r>
          </a:p>
          <a:p>
            <a:pPr rtl="0"/>
            <a:r>
              <a:rPr lang="es-ES" dirty="0"/>
              <a:t>vapolob@puce.edu.ec</a:t>
            </a:r>
          </a:p>
        </p:txBody>
      </p:sp>
    </p:spTree>
    <p:extLst>
      <p:ext uri="{BB962C8B-B14F-4D97-AF65-F5344CB8AC3E}">
        <p14:creationId xmlns:p14="http://schemas.microsoft.com/office/powerpoint/2010/main" val="2436493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3950" y="429462"/>
            <a:ext cx="6343650" cy="2061076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rtl="0"/>
            <a:r>
              <a:rPr lang="es-ES" dirty="0"/>
              <a:t>Agenda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938713" y="2803359"/>
            <a:ext cx="6338887" cy="3165642"/>
          </a:xfrm>
        </p:spPr>
        <p:txBody>
          <a:bodyPr rtlCol="0">
            <a:normAutofit lnSpcReduction="10000"/>
          </a:bodyPr>
          <a:lstStyle>
            <a:defPPr>
              <a:defRPr lang="es-ES"/>
            </a:defPPr>
          </a:lstStyle>
          <a:p>
            <a:pPr rtl="0"/>
            <a:r>
              <a:rPr lang="es-ES" dirty="0"/>
              <a:t>Registros contables rol de pagos y beneficios sociales</a:t>
            </a:r>
          </a:p>
          <a:p>
            <a:pPr rtl="0"/>
            <a:r>
              <a:rPr lang="es-ES" dirty="0"/>
              <a:t>Costos indirectos de fabricación</a:t>
            </a:r>
          </a:p>
          <a:p>
            <a:pPr rtl="0"/>
            <a:r>
              <a:rPr lang="es-ES" dirty="0"/>
              <a:t>Registros de CIF reales</a:t>
            </a:r>
          </a:p>
          <a:p>
            <a:pPr rtl="0"/>
            <a:r>
              <a:rPr lang="es-ES" dirty="0"/>
              <a:t>Hoja de costos</a:t>
            </a:r>
          </a:p>
          <a:p>
            <a:pPr rtl="0"/>
            <a:r>
              <a:rPr lang="es-ES" dirty="0"/>
              <a:t>Punto de equilibrio</a:t>
            </a:r>
          </a:p>
          <a:p>
            <a:pPr rtl="0"/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927DCA-F11F-1716-00DA-9EF49F131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B5CEABB6-07DC-46E8-9B57-56EC44A396E5}" type="slidenum">
              <a:rPr lang="es-ES" smtClean="0"/>
              <a:pPr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80C883-7528-F9C5-D6FA-15EC059A3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896112"/>
            <a:ext cx="10668000" cy="1325563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dirty="0"/>
              <a:t>Registro rol de pagos y beneficios sociales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8D3FE259-B742-148B-88EA-EAE84226F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B5CEABB6-07DC-46E8-9B57-56EC44A396E5}" type="slidenum">
              <a:rPr lang="es-ES" smtClean="0"/>
              <a:pPr rtl="0"/>
              <a:t>3</a:t>
            </a:fld>
            <a:endParaRPr lang="es-ES" dirty="0"/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C0B3EB0-4A49-7F94-B278-DF7253BF7E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428179"/>
              </p:ext>
            </p:extLst>
          </p:nvPr>
        </p:nvGraphicFramePr>
        <p:xfrm>
          <a:off x="3352800" y="2586790"/>
          <a:ext cx="54864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90678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83BD6-D6C5-EE78-307B-DA37A33F5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B0A85C-27F3-6EF2-ADF7-02E1864EF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896113"/>
            <a:ext cx="10663375" cy="627888"/>
          </a:xfrm>
        </p:spPr>
        <p:txBody>
          <a:bodyPr rtlCol="0">
            <a:normAutofit fontScale="90000"/>
          </a:bodyPr>
          <a:lstStyle>
            <a:defPPr>
              <a:defRPr lang="es-ES"/>
            </a:defPPr>
          </a:lstStyle>
          <a:p>
            <a:pPr algn="ctr" rtl="0"/>
            <a:r>
              <a:rPr lang="es-ES" dirty="0"/>
              <a:t>rol de pagos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183CA6D-0DB9-AC61-7554-BC2D07FE5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B5CEABB6-07DC-46E8-9B57-56EC44A396E5}" type="slidenum">
              <a:rPr lang="es-ES" smtClean="0"/>
              <a:pPr rtl="0"/>
              <a:t>4</a:t>
            </a:fld>
            <a:endParaRPr lang="es-ES" dirty="0"/>
          </a:p>
        </p:txBody>
      </p:sp>
      <p:pic>
        <p:nvPicPr>
          <p:cNvPr id="7" name="Imagen 6" descr="Tabla&#10;&#10;El contenido generado por IA puede ser incorrecto.">
            <a:extLst>
              <a:ext uri="{FF2B5EF4-FFF2-40B4-BE49-F238E27FC236}">
                <a16:creationId xmlns:a16="http://schemas.microsoft.com/office/drawing/2014/main" id="{0F29643B-04CD-78E1-0E1A-533620F75B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725" y="1965806"/>
            <a:ext cx="5924550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044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D0AAC-EBE3-E0C9-6D7B-0CA092E86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E1254C-803C-BA6C-8FA7-EC62D351A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896113"/>
            <a:ext cx="10663375" cy="627888"/>
          </a:xfrm>
        </p:spPr>
        <p:txBody>
          <a:bodyPr rtlCol="0">
            <a:normAutofit fontScale="90000"/>
          </a:bodyPr>
          <a:lstStyle>
            <a:defPPr>
              <a:defRPr lang="es-ES"/>
            </a:defPPr>
          </a:lstStyle>
          <a:p>
            <a:pPr algn="ctr" rtl="0"/>
            <a:r>
              <a:rPr lang="es-ES" dirty="0"/>
              <a:t>rol de beneficios sociales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5A792BE2-50B5-2AD0-57AE-43F5939F9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B5CEABB6-07DC-46E8-9B57-56EC44A396E5}" type="slidenum">
              <a:rPr lang="es-ES" smtClean="0"/>
              <a:pPr rtl="0"/>
              <a:t>5</a:t>
            </a:fld>
            <a:endParaRPr lang="es-ES" dirty="0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475D714E-0D8C-04F6-9B47-DD3D0476D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472" y="1730375"/>
            <a:ext cx="5686425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377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0746" y="246406"/>
            <a:ext cx="7423770" cy="1389889"/>
          </a:xfrm>
        </p:spPr>
        <p:txBody>
          <a:bodyPr rtlCol="0"/>
          <a:lstStyle>
            <a:defPPr>
              <a:defRPr lang="es-ES"/>
            </a:defPPr>
          </a:lstStyle>
          <a:p>
            <a:pPr algn="ctr" rtl="0"/>
            <a:r>
              <a:rPr lang="es-ES" dirty="0"/>
              <a:t>Costos indirectos de fabricación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D3251268-42B4-3B45-A59B-740E2DB97A0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440746" y="3259056"/>
            <a:ext cx="3525538" cy="3006531"/>
          </a:xfrm>
        </p:spPr>
        <p:txBody>
          <a:bodyPr rtlCol="0">
            <a:normAutofit fontScale="85000" lnSpcReduction="10000"/>
          </a:bodyPr>
          <a:lstStyle>
            <a:defPPr>
              <a:defRPr lang="es-ES"/>
            </a:defPPr>
          </a:lstStyle>
          <a:p>
            <a:pPr rtl="0"/>
            <a:r>
              <a:rPr lang="es-ES" dirty="0"/>
              <a:t>Materias primas indirectas (MPI)</a:t>
            </a:r>
          </a:p>
          <a:p>
            <a:pPr rtl="0"/>
            <a:r>
              <a:rPr lang="es-ES" dirty="0"/>
              <a:t>Mano de obra indirecta (MOI)</a:t>
            </a:r>
          </a:p>
          <a:p>
            <a:pPr rtl="0"/>
            <a:r>
              <a:rPr lang="es-ES" dirty="0"/>
              <a:t>Carga fabril</a:t>
            </a:r>
          </a:p>
          <a:p>
            <a:pPr lvl="1"/>
            <a:r>
              <a:rPr lang="es-ES" dirty="0"/>
              <a:t>Arriendo</a:t>
            </a:r>
          </a:p>
          <a:p>
            <a:pPr lvl="1"/>
            <a:r>
              <a:rPr lang="es-ES" dirty="0"/>
              <a:t>Seguros</a:t>
            </a:r>
          </a:p>
          <a:p>
            <a:pPr lvl="1"/>
            <a:r>
              <a:rPr lang="es-ES" dirty="0"/>
              <a:t>Servicios básicos</a:t>
            </a:r>
          </a:p>
          <a:p>
            <a:pPr lvl="1"/>
            <a:r>
              <a:rPr lang="es-ES" dirty="0"/>
              <a:t>Depreciación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02492136-277B-808E-9D1B-0527359207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83632" y="3253740"/>
            <a:ext cx="4580088" cy="3006531"/>
          </a:xfrm>
        </p:spPr>
        <p:txBody>
          <a:bodyPr rtlCol="0">
            <a:normAutofit/>
          </a:bodyPr>
          <a:lstStyle>
            <a:defPPr>
              <a:defRPr lang="es-ES"/>
            </a:defPPr>
          </a:lstStyle>
          <a:p>
            <a:pPr lvl="1" rtl="0"/>
            <a:r>
              <a:rPr lang="es-ES" sz="1700" dirty="0"/>
              <a:t>CIF REALES:</a:t>
            </a:r>
          </a:p>
          <a:p>
            <a:pPr lvl="2"/>
            <a:r>
              <a:rPr lang="es-ES" sz="1700" dirty="0"/>
              <a:t>Registro cuando se utilizan, incurren </a:t>
            </a:r>
          </a:p>
          <a:p>
            <a:pPr lvl="1"/>
            <a:r>
              <a:rPr lang="es-ES" sz="1700" dirty="0"/>
              <a:t>CIF APLICADOS:</a:t>
            </a:r>
          </a:p>
          <a:p>
            <a:pPr lvl="2"/>
            <a:r>
              <a:rPr lang="es-ES" sz="1700" dirty="0"/>
              <a:t>En base a un presupuesto y tasa</a:t>
            </a:r>
          </a:p>
          <a:p>
            <a:pPr marL="685800" lvl="2" indent="0">
              <a:buNone/>
            </a:pPr>
            <a:endParaRPr lang="es-ES" sz="1700" dirty="0"/>
          </a:p>
          <a:p>
            <a:pPr marL="685800" lvl="2" indent="0">
              <a:buNone/>
            </a:pPr>
            <a:endParaRPr lang="es-ES" sz="1700" dirty="0"/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F3DE1AA4-0AE6-C6D5-E252-BBD5ED259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B5CEABB6-07DC-46E8-9B57-56EC44A396E5}" type="slidenum">
              <a:rPr lang="es-ES" smtClean="0"/>
              <a:pPr rtl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18789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B1B29E87-9C2C-400B-834D-4E4BD6E94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155" y="896112"/>
            <a:ext cx="10665845" cy="1325563"/>
          </a:xfrm>
        </p:spPr>
        <p:txBody>
          <a:bodyPr rtlCol="0"/>
          <a:lstStyle>
            <a:defPPr>
              <a:defRPr lang="es-ES"/>
            </a:defPPr>
          </a:lstStyle>
          <a:p>
            <a:pPr algn="ctr" rtl="0"/>
            <a:r>
              <a:rPr lang="es-ES" dirty="0"/>
              <a:t>Distribución de carga fabril</a:t>
            </a:r>
          </a:p>
        </p:txBody>
      </p:sp>
      <p:graphicFrame>
        <p:nvGraphicFramePr>
          <p:cNvPr id="14" name="Marcador de título 13">
            <a:extLst>
              <a:ext uri="{FF2B5EF4-FFF2-40B4-BE49-F238E27FC236}">
                <a16:creationId xmlns:a16="http://schemas.microsoft.com/office/drawing/2014/main" id="{597B3320-3330-1F17-5E4B-B24CAB0A4487}"/>
              </a:ext>
            </a:extLst>
          </p:cNvPr>
          <p:cNvGraphicFramePr>
            <a:graphicFrameLocks noGrp="1"/>
          </p:cNvGraphicFramePr>
          <p:nvPr>
            <p:ph type="tbl" sz="quarter" idx="13"/>
            <p:extLst>
              <p:ext uri="{D42A27DB-BD31-4B8C-83A1-F6EECF244321}">
                <p14:modId xmlns:p14="http://schemas.microsoft.com/office/powerpoint/2010/main" val="3301056662"/>
              </p:ext>
            </p:extLst>
          </p:nvPr>
        </p:nvGraphicFramePr>
        <p:xfrm>
          <a:off x="762000" y="2417763"/>
          <a:ext cx="8839200" cy="3678235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810000">
                  <a:extLst>
                    <a:ext uri="{9D8B030D-6E8A-4147-A177-3AD203B41FA5}">
                      <a16:colId xmlns:a16="http://schemas.microsoft.com/office/drawing/2014/main" val="4239035621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1645754944"/>
                    </a:ext>
                  </a:extLst>
                </a:gridCol>
              </a:tblGrid>
              <a:tr h="735647"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 fontAlgn="base"/>
                      <a:r>
                        <a:rPr lang="es-ES" sz="1800" b="1" noProof="0" dirty="0">
                          <a:solidFill>
                            <a:schemeClr val="tx1"/>
                          </a:solidFill>
                          <a:effectLst/>
                        </a:rPr>
                        <a:t>TIPO DE COSTO</a:t>
                      </a:r>
                      <a:endParaRPr lang="es-ES" b="1" i="0" noProof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 fontAlgn="base"/>
                      <a:r>
                        <a:rPr lang="es-ES" sz="1800" b="1" noProof="0" dirty="0">
                          <a:solidFill>
                            <a:schemeClr val="tx1"/>
                          </a:solidFill>
                          <a:effectLst/>
                        </a:rPr>
                        <a:t>FORMA DE DISTRIBUCIÓN</a:t>
                      </a:r>
                      <a:endParaRPr lang="es-ES" b="1" i="0" noProof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8889321"/>
                  </a:ext>
                </a:extLst>
              </a:tr>
              <a:tr h="735647"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 fontAlgn="base"/>
                      <a:r>
                        <a:rPr lang="es-ES" sz="1800" b="0" i="0" noProof="0" dirty="0">
                          <a:solidFill>
                            <a:schemeClr val="tx1"/>
                          </a:solidFill>
                          <a:effectLst/>
                        </a:rPr>
                        <a:t>ARRIENDO</a:t>
                      </a:r>
                      <a:endParaRPr lang="es-ES" b="0" i="0" noProof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 fontAlgn="base"/>
                      <a:r>
                        <a:rPr lang="es-ES" sz="1800" b="0" i="0" noProof="0" dirty="0">
                          <a:solidFill>
                            <a:schemeClr val="tx1"/>
                          </a:solidFill>
                          <a:effectLst/>
                        </a:rPr>
                        <a:t>Ocupación, metraje, porcentual</a:t>
                      </a:r>
                      <a:endParaRPr lang="es-ES" b="0" i="0" noProof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2437685"/>
                  </a:ext>
                </a:extLst>
              </a:tr>
              <a:tr h="735647"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 fontAlgn="base"/>
                      <a:r>
                        <a:rPr lang="es-ES" sz="1800" b="0" i="0" noProof="0" dirty="0">
                          <a:solidFill>
                            <a:srgbClr val="000000"/>
                          </a:solidFill>
                          <a:effectLst/>
                        </a:rPr>
                        <a:t>SERVICIOS BÁSICOS</a:t>
                      </a:r>
                      <a:endParaRPr lang="es-ES" b="0" i="0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 fontAlgn="base"/>
                      <a:r>
                        <a:rPr lang="es-ES" sz="1800" b="0" i="0" noProof="0" dirty="0">
                          <a:solidFill>
                            <a:srgbClr val="000000"/>
                          </a:solidFill>
                          <a:effectLst/>
                        </a:rPr>
                        <a:t>Consumo de </a:t>
                      </a:r>
                      <a:r>
                        <a:rPr lang="es-ES" sz="1800" b="0" i="0" noProof="0" dirty="0" err="1">
                          <a:solidFill>
                            <a:srgbClr val="000000"/>
                          </a:solidFill>
                          <a:effectLst/>
                        </a:rPr>
                        <a:t>Kw</a:t>
                      </a:r>
                      <a:r>
                        <a:rPr lang="es-ES" sz="1800" b="0" i="0" noProof="0" dirty="0">
                          <a:solidFill>
                            <a:srgbClr val="000000"/>
                          </a:solidFill>
                          <a:effectLst/>
                        </a:rPr>
                        <a:t>, mtrs3, minutos</a:t>
                      </a:r>
                      <a:endParaRPr lang="es-ES" b="0" i="0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3294875"/>
                  </a:ext>
                </a:extLst>
              </a:tr>
              <a:tr h="735647"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 fontAlgn="base"/>
                      <a:r>
                        <a:rPr lang="es-ES" sz="1800" b="0" i="0" noProof="0" dirty="0">
                          <a:solidFill>
                            <a:srgbClr val="000000"/>
                          </a:solidFill>
                          <a:effectLst/>
                        </a:rPr>
                        <a:t>DEPRECIACIÓN</a:t>
                      </a:r>
                      <a:endParaRPr lang="es-ES" b="0" i="0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 fontAlgn="base"/>
                      <a:r>
                        <a:rPr lang="es-ES" b="0" i="0" noProof="0" dirty="0">
                          <a:solidFill>
                            <a:srgbClr val="000000"/>
                          </a:solidFill>
                          <a:effectLst/>
                        </a:rPr>
                        <a:t>Activos relacionados a la producción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6715685"/>
                  </a:ext>
                </a:extLst>
              </a:tr>
              <a:tr h="735647"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 fontAlgn="base"/>
                      <a:r>
                        <a:rPr lang="es-ES" sz="1800" b="0" i="0" noProof="0" dirty="0">
                          <a:solidFill>
                            <a:srgbClr val="000000"/>
                          </a:solidFill>
                          <a:effectLst/>
                        </a:rPr>
                        <a:t>SEGUROS</a:t>
                      </a:r>
                      <a:endParaRPr lang="es-ES" b="0" i="0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defPPr>
                        <a:defRPr lang="es-ES"/>
                      </a:defPPr>
                    </a:lstStyle>
                    <a:p>
                      <a:pPr algn="l" rtl="0" fontAlgn="base"/>
                      <a:r>
                        <a:rPr lang="es-ES" sz="1800" b="0" noProof="0" dirty="0">
                          <a:solidFill>
                            <a:srgbClr val="000000"/>
                          </a:solidFill>
                          <a:effectLst/>
                        </a:rPr>
                        <a:t>Activos asegurados que corresponden a producción</a:t>
                      </a:r>
                      <a:endParaRPr lang="es-ES" b="0" i="0" noProof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83074674"/>
                  </a:ext>
                </a:extLst>
              </a:tr>
            </a:tbl>
          </a:graphicData>
        </a:graphic>
      </p:graphicFrame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60EB401-2F91-2D90-C859-96484861E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B5CEABB6-07DC-46E8-9B57-56EC44A396E5}" type="slidenum">
              <a:rPr lang="es-ES" smtClean="0"/>
              <a:pPr rtl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66997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17E96-AA95-7F40-608A-66353EE62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3A3565BF-7CC9-A950-0530-F8149DB83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155" y="896112"/>
            <a:ext cx="10665845" cy="1325563"/>
          </a:xfrm>
        </p:spPr>
        <p:txBody>
          <a:bodyPr rtlCol="0"/>
          <a:lstStyle>
            <a:defPPr>
              <a:defRPr lang="es-ES"/>
            </a:defPPr>
          </a:lstStyle>
          <a:p>
            <a:pPr algn="ctr" rtl="0"/>
            <a:r>
              <a:rPr lang="es-ES" dirty="0"/>
              <a:t>Registro de </a:t>
            </a:r>
            <a:r>
              <a:rPr lang="es-ES" dirty="0" err="1"/>
              <a:t>cif</a:t>
            </a:r>
            <a:r>
              <a:rPr lang="es-ES" dirty="0"/>
              <a:t> reales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19C0801B-797C-C671-5162-A03E7BF4B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B5CEABB6-07DC-46E8-9B57-56EC44A396E5}" type="slidenum">
              <a:rPr lang="es-ES" smtClean="0"/>
              <a:pPr rtl="0"/>
              <a:t>8</a:t>
            </a:fld>
            <a:endParaRPr lang="es-ES" dirty="0"/>
          </a:p>
        </p:txBody>
      </p:sp>
      <p:pic>
        <p:nvPicPr>
          <p:cNvPr id="6" name="Imagen 5" descr="Tabla&#10;&#10;El contenido generado por IA puede ser incorrecto.">
            <a:extLst>
              <a:ext uri="{FF2B5EF4-FFF2-40B4-BE49-F238E27FC236}">
                <a16:creationId xmlns:a16="http://schemas.microsoft.com/office/drawing/2014/main" id="{7A29EBF2-2324-5D57-AE80-740B97E9A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1862" y="1895474"/>
            <a:ext cx="6603699" cy="385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756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7E1C88-627C-4655-A4FB-0BB02EDB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96112"/>
            <a:ext cx="6059423" cy="1988706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dirty="0"/>
              <a:t>Hoja de costos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AC050D-BAF4-C23C-F8EC-24DEC4293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B5CEABB6-07DC-46E8-9B57-56EC44A396E5}" type="slidenum">
              <a:rPr lang="es-ES" smtClean="0"/>
              <a:pPr rtl="0"/>
              <a:t>9</a:t>
            </a:fld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A9A32F2-9AB4-6B79-B621-B603A5EB12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982" y="2293830"/>
            <a:ext cx="6146527" cy="33587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6372204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">
  <a:themeElements>
    <a:clrScheme name="Custom 74">
      <a:dk1>
        <a:sysClr val="windowText" lastClr="000000"/>
      </a:dk1>
      <a:lt1>
        <a:sysClr val="window" lastClr="FFFFFF"/>
      </a:lt1>
      <a:dk2>
        <a:srgbClr val="F8F0E3"/>
      </a:dk2>
      <a:lt2>
        <a:srgbClr val="E7E6E6"/>
      </a:lt2>
      <a:accent1>
        <a:srgbClr val="224E7F"/>
      </a:accent1>
      <a:accent2>
        <a:srgbClr val="385E88"/>
      </a:accent2>
      <a:accent3>
        <a:srgbClr val="AA2070"/>
      </a:accent3>
      <a:accent4>
        <a:srgbClr val="EC008C"/>
      </a:accent4>
      <a:accent5>
        <a:srgbClr val="582156"/>
      </a:accent5>
      <a:accent6>
        <a:srgbClr val="958EA2"/>
      </a:accent6>
      <a:hlink>
        <a:srgbClr val="0563C1"/>
      </a:hlink>
      <a:folHlink>
        <a:srgbClr val="954F72"/>
      </a:folHlink>
    </a:clrScheme>
    <a:fontScheme name="Custom 112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316625_TF33968143_Win32" id="{FD55521C-97B8-455D-B14F-4B365F441772}" vid="{700AE2DC-749E-4702-88ED-A17DDD6F6BA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F65614A-92F9-4391-AC3D-F3F5B0704F99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18903D25-5BE2-4D9E-B7D8-BE1DCAE2DC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451406B-581B-4C29-A833-E33D8A6AB07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{4EC4CCE3-2767-4308-BF3F-A29A194FA0AD}TF55c86556-70ea-476e-aa05-13a38f2d5b0d9d059710_win32-466d335bc4d7</Template>
  <TotalTime>250</TotalTime>
  <Words>236</Words>
  <Application>Microsoft Office PowerPoint</Application>
  <PresentationFormat>Panorámica</PresentationFormat>
  <Paragraphs>88</Paragraphs>
  <Slides>16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Arial</vt:lpstr>
      <vt:lpstr>Avenir Next LT Pro</vt:lpstr>
      <vt:lpstr>Calibri</vt:lpstr>
      <vt:lpstr>Personalizar</vt:lpstr>
      <vt:lpstr>Clase síntesis #2</vt:lpstr>
      <vt:lpstr>Agenda</vt:lpstr>
      <vt:lpstr>Registro rol de pagos y beneficios sociales</vt:lpstr>
      <vt:lpstr>rol de pagos</vt:lpstr>
      <vt:lpstr>rol de beneficios sociales</vt:lpstr>
      <vt:lpstr>Costos indirectos de fabricación</vt:lpstr>
      <vt:lpstr>Distribución de carga fabril</vt:lpstr>
      <vt:lpstr>Registro de cif reales</vt:lpstr>
      <vt:lpstr>Hoja de costos</vt:lpstr>
      <vt:lpstr>Hoja de costos</vt:lpstr>
      <vt:lpstr>Punto de equilibrio</vt:lpstr>
      <vt:lpstr>FÓRMULAS PUNTO EQUILIBRIO</vt:lpstr>
      <vt:lpstr>Punto de equilibrio con utilidad deseada</vt:lpstr>
      <vt:lpstr>Punto de equilibrio  varias líneas de producción</vt:lpstr>
      <vt:lpstr>Punto de equilibrio  varias líneas de producción</vt:lpstr>
      <vt:lpstr>MUCHAS 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APOLO BUSTAMANTE MARIA VERONICA</dc:creator>
  <cp:lastModifiedBy>MARIA VERONICA APOLO BUSTAMANTE</cp:lastModifiedBy>
  <cp:revision>8</cp:revision>
  <dcterms:created xsi:type="dcterms:W3CDTF">2026-01-12T19:00:10Z</dcterms:created>
  <dcterms:modified xsi:type="dcterms:W3CDTF">2026-02-05T01:17:03Z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