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3"/>
  </p:notesMasterIdLst>
  <p:sldIdLst>
    <p:sldId id="322" r:id="rId2"/>
    <p:sldId id="367" r:id="rId3"/>
    <p:sldId id="418" r:id="rId4"/>
    <p:sldId id="419" r:id="rId5"/>
    <p:sldId id="437" r:id="rId6"/>
    <p:sldId id="420" r:id="rId7"/>
    <p:sldId id="421" r:id="rId8"/>
    <p:sldId id="433" r:id="rId9"/>
    <p:sldId id="422" r:id="rId10"/>
    <p:sldId id="429" r:id="rId11"/>
    <p:sldId id="430" r:id="rId12"/>
    <p:sldId id="431" r:id="rId13"/>
    <p:sldId id="432" r:id="rId14"/>
    <p:sldId id="434" r:id="rId15"/>
    <p:sldId id="435" r:id="rId16"/>
    <p:sldId id="436" r:id="rId17"/>
    <p:sldId id="414" r:id="rId18"/>
    <p:sldId id="415" r:id="rId19"/>
    <p:sldId id="423" r:id="rId20"/>
    <p:sldId id="416" r:id="rId21"/>
    <p:sldId id="417" r:id="rId22"/>
    <p:sldId id="424" r:id="rId23"/>
    <p:sldId id="402" r:id="rId24"/>
    <p:sldId id="403" r:id="rId25"/>
    <p:sldId id="404" r:id="rId26"/>
    <p:sldId id="412" r:id="rId27"/>
    <p:sldId id="427" r:id="rId28"/>
    <p:sldId id="428" r:id="rId29"/>
    <p:sldId id="358" r:id="rId30"/>
    <p:sldId id="413" r:id="rId31"/>
    <p:sldId id="405" r:id="rId32"/>
  </p:sldIdLst>
  <p:sldSz cx="9144000" cy="6858000" type="screen4x3"/>
  <p:notesSz cx="9144000" cy="6858000"/>
  <p:embeddedFontLst>
    <p:embeddedFont>
      <p:font typeface="Cambria Math" panose="02040503050406030204" pitchFamily="18" charset="0"/>
      <p:regular r:id="rId34"/>
    </p:embeddedFont>
    <p:embeddedFont>
      <p:font typeface="Century Gothic" panose="020B0502020202020204" pitchFamily="34" charset="0"/>
      <p:regular r:id="rId35"/>
      <p:bold r:id="rId36"/>
      <p:italic r:id="rId37"/>
      <p:boldItalic r:id="rId38"/>
    </p:embeddedFont>
    <p:embeddedFont>
      <p:font typeface="Comic Sans MS" panose="030F0702030302020204" pitchFamily="66" charset="0"/>
      <p:regular r:id="rId39"/>
      <p:bold r:id="rId40"/>
      <p:italic r:id="rId41"/>
      <p:boldItalic r:id="rId42"/>
    </p:embeddedFont>
    <p:embeddedFont>
      <p:font typeface="Montserrat" panose="00000500000000000000" pitchFamily="2" charset="0"/>
      <p:regular r:id="rId43"/>
      <p:bold r:id="rId44"/>
      <p:italic r:id="rId45"/>
      <p:boldItalic r:id="rId46"/>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7082"/>
    <a:srgbClr val="E3C3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3" autoAdjust="0"/>
    <p:restoredTop sz="94660"/>
  </p:normalViewPr>
  <p:slideViewPr>
    <p:cSldViewPr>
      <p:cViewPr varScale="1">
        <p:scale>
          <a:sx n="77" d="100"/>
          <a:sy n="77" d="100"/>
        </p:scale>
        <p:origin x="1531" y="5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genia E Haven" userId="e587682b230253f5" providerId="LiveId" clId="{292BEFBA-77C1-4675-9B36-937615D17D2C}"/>
    <pc:docChg chg="undo custSel addSld delSld modSld">
      <pc:chgData name="Eugenia E Haven" userId="e587682b230253f5" providerId="LiveId" clId="{292BEFBA-77C1-4675-9B36-937615D17D2C}" dt="2026-05-08T23:31:06.508" v="356" actId="14100"/>
      <pc:docMkLst>
        <pc:docMk/>
      </pc:docMkLst>
      <pc:sldChg chg="modSp mod">
        <pc:chgData name="Eugenia E Haven" userId="e587682b230253f5" providerId="LiveId" clId="{292BEFBA-77C1-4675-9B36-937615D17D2C}" dt="2026-05-08T23:29:58.014" v="345" actId="20577"/>
        <pc:sldMkLst>
          <pc:docMk/>
          <pc:sldMk cId="0" sldId="322"/>
        </pc:sldMkLst>
        <pc:spChg chg="mod">
          <ac:chgData name="Eugenia E Haven" userId="e587682b230253f5" providerId="LiveId" clId="{292BEFBA-77C1-4675-9B36-937615D17D2C}" dt="2026-05-08T23:29:58.014" v="345" actId="20577"/>
          <ac:spMkLst>
            <pc:docMk/>
            <pc:sldMk cId="0" sldId="322"/>
            <ac:spMk id="10" creationId="{801B8DFB-B8FB-44E1-B8C4-D0221131E293}"/>
          </ac:spMkLst>
        </pc:spChg>
      </pc:sldChg>
      <pc:sldChg chg="del">
        <pc:chgData name="Eugenia E Haven" userId="e587682b230253f5" providerId="LiveId" clId="{292BEFBA-77C1-4675-9B36-937615D17D2C}" dt="2026-05-08T21:34:08.030" v="1" actId="47"/>
        <pc:sldMkLst>
          <pc:docMk/>
          <pc:sldMk cId="1990075176" sldId="345"/>
        </pc:sldMkLst>
      </pc:sldChg>
      <pc:sldChg chg="addSp delSp modSp mod">
        <pc:chgData name="Eugenia E Haven" userId="e587682b230253f5" providerId="LiveId" clId="{292BEFBA-77C1-4675-9B36-937615D17D2C}" dt="2026-05-08T23:05:14.289" v="252" actId="115"/>
        <pc:sldMkLst>
          <pc:docMk/>
          <pc:sldMk cId="2087718323" sldId="367"/>
        </pc:sldMkLst>
        <pc:spChg chg="add mod">
          <ac:chgData name="Eugenia E Haven" userId="e587682b230253f5" providerId="LiveId" clId="{292BEFBA-77C1-4675-9B36-937615D17D2C}" dt="2026-05-08T23:05:14.289" v="252" actId="115"/>
          <ac:spMkLst>
            <pc:docMk/>
            <pc:sldMk cId="2087718323" sldId="367"/>
            <ac:spMk id="4" creationId="{720518D1-F93E-C8F4-5290-7242B329115C}"/>
          </ac:spMkLst>
        </pc:spChg>
        <pc:picChg chg="del">
          <ac:chgData name="Eugenia E Haven" userId="e587682b230253f5" providerId="LiveId" clId="{292BEFBA-77C1-4675-9B36-937615D17D2C}" dt="2026-05-08T21:33:52.301" v="0" actId="478"/>
          <ac:picMkLst>
            <pc:docMk/>
            <pc:sldMk cId="2087718323" sldId="367"/>
            <ac:picMk id="1026" creationId="{12A26DF2-8C46-612A-9191-F243226551E0}"/>
          </ac:picMkLst>
        </pc:picChg>
      </pc:sldChg>
      <pc:sldChg chg="del">
        <pc:chgData name="Eugenia E Haven" userId="e587682b230253f5" providerId="LiveId" clId="{292BEFBA-77C1-4675-9B36-937615D17D2C}" dt="2026-05-08T21:34:08.030" v="1" actId="47"/>
        <pc:sldMkLst>
          <pc:docMk/>
          <pc:sldMk cId="4011032757" sldId="383"/>
        </pc:sldMkLst>
      </pc:sldChg>
      <pc:sldChg chg="del">
        <pc:chgData name="Eugenia E Haven" userId="e587682b230253f5" providerId="LiveId" clId="{292BEFBA-77C1-4675-9B36-937615D17D2C}" dt="2026-05-08T21:34:08.030" v="1" actId="47"/>
        <pc:sldMkLst>
          <pc:docMk/>
          <pc:sldMk cId="3099496620" sldId="384"/>
        </pc:sldMkLst>
      </pc:sldChg>
      <pc:sldChg chg="del">
        <pc:chgData name="Eugenia E Haven" userId="e587682b230253f5" providerId="LiveId" clId="{292BEFBA-77C1-4675-9B36-937615D17D2C}" dt="2026-05-08T21:34:08.030" v="1" actId="47"/>
        <pc:sldMkLst>
          <pc:docMk/>
          <pc:sldMk cId="4015536981" sldId="385"/>
        </pc:sldMkLst>
      </pc:sldChg>
      <pc:sldChg chg="del">
        <pc:chgData name="Eugenia E Haven" userId="e587682b230253f5" providerId="LiveId" clId="{292BEFBA-77C1-4675-9B36-937615D17D2C}" dt="2026-05-08T21:34:08.030" v="1" actId="47"/>
        <pc:sldMkLst>
          <pc:docMk/>
          <pc:sldMk cId="2739671196" sldId="386"/>
        </pc:sldMkLst>
      </pc:sldChg>
      <pc:sldChg chg="del">
        <pc:chgData name="Eugenia E Haven" userId="e587682b230253f5" providerId="LiveId" clId="{292BEFBA-77C1-4675-9B36-937615D17D2C}" dt="2026-05-08T21:34:08.030" v="1" actId="47"/>
        <pc:sldMkLst>
          <pc:docMk/>
          <pc:sldMk cId="854056780" sldId="387"/>
        </pc:sldMkLst>
      </pc:sldChg>
      <pc:sldChg chg="del">
        <pc:chgData name="Eugenia E Haven" userId="e587682b230253f5" providerId="LiveId" clId="{292BEFBA-77C1-4675-9B36-937615D17D2C}" dt="2026-05-08T21:34:08.030" v="1" actId="47"/>
        <pc:sldMkLst>
          <pc:docMk/>
          <pc:sldMk cId="1405759068" sldId="388"/>
        </pc:sldMkLst>
      </pc:sldChg>
      <pc:sldChg chg="del">
        <pc:chgData name="Eugenia E Haven" userId="e587682b230253f5" providerId="LiveId" clId="{292BEFBA-77C1-4675-9B36-937615D17D2C}" dt="2026-05-08T21:34:08.030" v="1" actId="47"/>
        <pc:sldMkLst>
          <pc:docMk/>
          <pc:sldMk cId="2029251015" sldId="389"/>
        </pc:sldMkLst>
      </pc:sldChg>
      <pc:sldChg chg="del">
        <pc:chgData name="Eugenia E Haven" userId="e587682b230253f5" providerId="LiveId" clId="{292BEFBA-77C1-4675-9B36-937615D17D2C}" dt="2026-05-08T21:34:08.030" v="1" actId="47"/>
        <pc:sldMkLst>
          <pc:docMk/>
          <pc:sldMk cId="1937072511" sldId="390"/>
        </pc:sldMkLst>
      </pc:sldChg>
      <pc:sldChg chg="del">
        <pc:chgData name="Eugenia E Haven" userId="e587682b230253f5" providerId="LiveId" clId="{292BEFBA-77C1-4675-9B36-937615D17D2C}" dt="2026-05-08T21:34:08.030" v="1" actId="47"/>
        <pc:sldMkLst>
          <pc:docMk/>
          <pc:sldMk cId="2779358262" sldId="391"/>
        </pc:sldMkLst>
      </pc:sldChg>
      <pc:sldChg chg="del">
        <pc:chgData name="Eugenia E Haven" userId="e587682b230253f5" providerId="LiveId" clId="{292BEFBA-77C1-4675-9B36-937615D17D2C}" dt="2026-05-08T21:34:08.030" v="1" actId="47"/>
        <pc:sldMkLst>
          <pc:docMk/>
          <pc:sldMk cId="345885839" sldId="392"/>
        </pc:sldMkLst>
      </pc:sldChg>
      <pc:sldChg chg="del">
        <pc:chgData name="Eugenia E Haven" userId="e587682b230253f5" providerId="LiveId" clId="{292BEFBA-77C1-4675-9B36-937615D17D2C}" dt="2026-05-08T21:34:08.030" v="1" actId="47"/>
        <pc:sldMkLst>
          <pc:docMk/>
          <pc:sldMk cId="3886794335" sldId="393"/>
        </pc:sldMkLst>
      </pc:sldChg>
      <pc:sldChg chg="del">
        <pc:chgData name="Eugenia E Haven" userId="e587682b230253f5" providerId="LiveId" clId="{292BEFBA-77C1-4675-9B36-937615D17D2C}" dt="2026-05-08T21:34:08.030" v="1" actId="47"/>
        <pc:sldMkLst>
          <pc:docMk/>
          <pc:sldMk cId="3018715544" sldId="394"/>
        </pc:sldMkLst>
      </pc:sldChg>
      <pc:sldChg chg="add del">
        <pc:chgData name="Eugenia E Haven" userId="e587682b230253f5" providerId="LiveId" clId="{292BEFBA-77C1-4675-9B36-937615D17D2C}" dt="2026-05-08T22:45:44.991" v="200"/>
        <pc:sldMkLst>
          <pc:docMk/>
          <pc:sldMk cId="2871783684" sldId="402"/>
        </pc:sldMkLst>
      </pc:sldChg>
      <pc:sldChg chg="add del">
        <pc:chgData name="Eugenia E Haven" userId="e587682b230253f5" providerId="LiveId" clId="{292BEFBA-77C1-4675-9B36-937615D17D2C}" dt="2026-05-08T22:45:44.991" v="200"/>
        <pc:sldMkLst>
          <pc:docMk/>
          <pc:sldMk cId="3844500658" sldId="403"/>
        </pc:sldMkLst>
      </pc:sldChg>
      <pc:sldChg chg="add del">
        <pc:chgData name="Eugenia E Haven" userId="e587682b230253f5" providerId="LiveId" clId="{292BEFBA-77C1-4675-9B36-937615D17D2C}" dt="2026-05-08T22:45:44.991" v="200"/>
        <pc:sldMkLst>
          <pc:docMk/>
          <pc:sldMk cId="664716708" sldId="404"/>
        </pc:sldMkLst>
      </pc:sldChg>
      <pc:sldChg chg="add del">
        <pc:chgData name="Eugenia E Haven" userId="e587682b230253f5" providerId="LiveId" clId="{292BEFBA-77C1-4675-9B36-937615D17D2C}" dt="2026-05-08T22:46:23.569" v="201"/>
        <pc:sldMkLst>
          <pc:docMk/>
          <pc:sldMk cId="2408353788" sldId="412"/>
        </pc:sldMkLst>
      </pc:sldChg>
      <pc:sldChg chg="addSp modSp add mod">
        <pc:chgData name="Eugenia E Haven" userId="e587682b230253f5" providerId="LiveId" clId="{292BEFBA-77C1-4675-9B36-937615D17D2C}" dt="2026-05-08T23:29:32.920" v="328" actId="14100"/>
        <pc:sldMkLst>
          <pc:docMk/>
          <pc:sldMk cId="256501998" sldId="414"/>
        </pc:sldMkLst>
        <pc:spChg chg="add">
          <ac:chgData name="Eugenia E Haven" userId="e587682b230253f5" providerId="LiveId" clId="{292BEFBA-77C1-4675-9B36-937615D17D2C}" dt="2026-05-08T21:35:39.725" v="17"/>
          <ac:spMkLst>
            <pc:docMk/>
            <pc:sldMk cId="256501998" sldId="414"/>
            <ac:spMk id="3" creationId="{77E4FA04-1874-CCC4-AB4B-5ADA8322B018}"/>
          </ac:spMkLst>
        </pc:spChg>
        <pc:spChg chg="add mod">
          <ac:chgData name="Eugenia E Haven" userId="e587682b230253f5" providerId="LiveId" clId="{292BEFBA-77C1-4675-9B36-937615D17D2C}" dt="2026-05-08T23:29:32.920" v="328" actId="14100"/>
          <ac:spMkLst>
            <pc:docMk/>
            <pc:sldMk cId="256501998" sldId="414"/>
            <ac:spMk id="6" creationId="{4B68FD6B-6299-4BA1-6759-E0BA4AD89AE8}"/>
          </ac:spMkLst>
        </pc:spChg>
        <pc:picChg chg="add mod">
          <ac:chgData name="Eugenia E Haven" userId="e587682b230253f5" providerId="LiveId" clId="{292BEFBA-77C1-4675-9B36-937615D17D2C}" dt="2026-05-08T21:40:39.875" v="38" actId="14100"/>
          <ac:picMkLst>
            <pc:docMk/>
            <pc:sldMk cId="256501998" sldId="414"/>
            <ac:picMk id="4" creationId="{8423A025-CE05-E37A-F046-869B10161719}"/>
          </ac:picMkLst>
        </pc:picChg>
      </pc:sldChg>
      <pc:sldChg chg="addSp modSp add mod">
        <pc:chgData name="Eugenia E Haven" userId="e587682b230253f5" providerId="LiveId" clId="{292BEFBA-77C1-4675-9B36-937615D17D2C}" dt="2026-05-08T23:30:44.777" v="355" actId="1076"/>
        <pc:sldMkLst>
          <pc:docMk/>
          <pc:sldMk cId="271752894" sldId="415"/>
        </pc:sldMkLst>
        <pc:spChg chg="add mod">
          <ac:chgData name="Eugenia E Haven" userId="e587682b230253f5" providerId="LiveId" clId="{292BEFBA-77C1-4675-9B36-937615D17D2C}" dt="2026-05-08T23:30:44.777" v="355" actId="1076"/>
          <ac:spMkLst>
            <pc:docMk/>
            <pc:sldMk cId="271752894" sldId="415"/>
            <ac:spMk id="5" creationId="{A523680A-D01A-5214-76A6-58038EA8AEEF}"/>
          </ac:spMkLst>
        </pc:spChg>
        <pc:picChg chg="add mod modCrop">
          <ac:chgData name="Eugenia E Haven" userId="e587682b230253f5" providerId="LiveId" clId="{292BEFBA-77C1-4675-9B36-937615D17D2C}" dt="2026-05-08T22:28:37.862" v="179" actId="732"/>
          <ac:picMkLst>
            <pc:docMk/>
            <pc:sldMk cId="271752894" sldId="415"/>
            <ac:picMk id="3" creationId="{A6A937A0-8B58-B64B-26E6-DED304CBD78E}"/>
          </ac:picMkLst>
        </pc:picChg>
      </pc:sldChg>
      <pc:sldChg chg="addSp modSp add mod">
        <pc:chgData name="Eugenia E Haven" userId="e587682b230253f5" providerId="LiveId" clId="{292BEFBA-77C1-4675-9B36-937615D17D2C}" dt="2026-05-08T22:30:54.014" v="185" actId="14100"/>
        <pc:sldMkLst>
          <pc:docMk/>
          <pc:sldMk cId="3250468875" sldId="416"/>
        </pc:sldMkLst>
        <pc:picChg chg="add mod modCrop">
          <ac:chgData name="Eugenia E Haven" userId="e587682b230253f5" providerId="LiveId" clId="{292BEFBA-77C1-4675-9B36-937615D17D2C}" dt="2026-05-08T22:30:54.014" v="185" actId="14100"/>
          <ac:picMkLst>
            <pc:docMk/>
            <pc:sldMk cId="3250468875" sldId="416"/>
            <ac:picMk id="3" creationId="{308FBBA1-D0E0-7DE8-66E0-C014EF08EBA5}"/>
          </ac:picMkLst>
        </pc:picChg>
      </pc:sldChg>
      <pc:sldChg chg="addSp modSp add mod">
        <pc:chgData name="Eugenia E Haven" userId="e587682b230253f5" providerId="LiveId" clId="{292BEFBA-77C1-4675-9B36-937615D17D2C}" dt="2026-05-08T23:31:06.508" v="356" actId="14100"/>
        <pc:sldMkLst>
          <pc:docMk/>
          <pc:sldMk cId="1235349130" sldId="417"/>
        </pc:sldMkLst>
        <pc:spChg chg="add">
          <ac:chgData name="Eugenia E Haven" userId="e587682b230253f5" providerId="LiveId" clId="{292BEFBA-77C1-4675-9B36-937615D17D2C}" dt="2026-05-08T21:37:52.566" v="21"/>
          <ac:spMkLst>
            <pc:docMk/>
            <pc:sldMk cId="1235349130" sldId="417"/>
            <ac:spMk id="3" creationId="{CAE0E3F0-F25C-2C02-EB09-DCF7A0B0CE91}"/>
          </ac:spMkLst>
        </pc:spChg>
        <pc:picChg chg="add mod">
          <ac:chgData name="Eugenia E Haven" userId="e587682b230253f5" providerId="LiveId" clId="{292BEFBA-77C1-4675-9B36-937615D17D2C}" dt="2026-05-08T23:31:06.508" v="356" actId="14100"/>
          <ac:picMkLst>
            <pc:docMk/>
            <pc:sldMk cId="1235349130" sldId="417"/>
            <ac:picMk id="4" creationId="{5C3FB30E-2BF4-5F4E-999A-2C4630FED154}"/>
          </ac:picMkLst>
        </pc:picChg>
      </pc:sldChg>
      <pc:sldChg chg="add del">
        <pc:chgData name="Eugenia E Haven" userId="e587682b230253f5" providerId="LiveId" clId="{292BEFBA-77C1-4675-9B36-937615D17D2C}" dt="2026-05-08T21:44:19.324" v="47" actId="2696"/>
        <pc:sldMkLst>
          <pc:docMk/>
          <pc:sldMk cId="564657977" sldId="418"/>
        </pc:sldMkLst>
      </pc:sldChg>
      <pc:sldChg chg="addSp modSp add mod">
        <pc:chgData name="Eugenia E Haven" userId="e587682b230253f5" providerId="LiveId" clId="{292BEFBA-77C1-4675-9B36-937615D17D2C}" dt="2026-05-08T23:05:51.802" v="257" actId="14100"/>
        <pc:sldMkLst>
          <pc:docMk/>
          <pc:sldMk cId="3381531421" sldId="418"/>
        </pc:sldMkLst>
        <pc:spChg chg="add mod">
          <ac:chgData name="Eugenia E Haven" userId="e587682b230253f5" providerId="LiveId" clId="{292BEFBA-77C1-4675-9B36-937615D17D2C}" dt="2026-05-08T21:46:55.789" v="60" actId="207"/>
          <ac:spMkLst>
            <pc:docMk/>
            <pc:sldMk cId="3381531421" sldId="418"/>
            <ac:spMk id="5" creationId="{664C253C-A480-0E84-9E1E-9613A7CAF1C9}"/>
          </ac:spMkLst>
        </pc:spChg>
        <pc:picChg chg="add mod">
          <ac:chgData name="Eugenia E Haven" userId="e587682b230253f5" providerId="LiveId" clId="{292BEFBA-77C1-4675-9B36-937615D17D2C}" dt="2026-05-08T23:05:51.802" v="257" actId="14100"/>
          <ac:picMkLst>
            <pc:docMk/>
            <pc:sldMk cId="3381531421" sldId="418"/>
            <ac:picMk id="3" creationId="{61F700DE-3314-174A-C493-DA84C7034971}"/>
          </ac:picMkLst>
        </pc:picChg>
      </pc:sldChg>
      <pc:sldChg chg="addSp modSp add mod">
        <pc:chgData name="Eugenia E Haven" userId="e587682b230253f5" providerId="LiveId" clId="{292BEFBA-77C1-4675-9B36-937615D17D2C}" dt="2026-05-08T23:13:21.041" v="294" actId="1076"/>
        <pc:sldMkLst>
          <pc:docMk/>
          <pc:sldMk cId="458542246" sldId="419"/>
        </pc:sldMkLst>
        <pc:picChg chg="add mod">
          <ac:chgData name="Eugenia E Haven" userId="e587682b230253f5" providerId="LiveId" clId="{292BEFBA-77C1-4675-9B36-937615D17D2C}" dt="2026-05-08T23:13:21.041" v="294" actId="1076"/>
          <ac:picMkLst>
            <pc:docMk/>
            <pc:sldMk cId="458542246" sldId="419"/>
            <ac:picMk id="3" creationId="{BCAF1B0D-2766-E912-D367-91411944C9A6}"/>
          </ac:picMkLst>
        </pc:picChg>
      </pc:sldChg>
      <pc:sldChg chg="add del">
        <pc:chgData name="Eugenia E Haven" userId="e587682b230253f5" providerId="LiveId" clId="{292BEFBA-77C1-4675-9B36-937615D17D2C}" dt="2026-05-08T21:44:19.324" v="47" actId="2696"/>
        <pc:sldMkLst>
          <pc:docMk/>
          <pc:sldMk cId="747723813" sldId="419"/>
        </pc:sldMkLst>
      </pc:sldChg>
      <pc:sldChg chg="addSp modSp add mod">
        <pc:chgData name="Eugenia E Haven" userId="e587682b230253f5" providerId="LiveId" clId="{292BEFBA-77C1-4675-9B36-937615D17D2C}" dt="2026-05-08T21:48:30.747" v="68" actId="14100"/>
        <pc:sldMkLst>
          <pc:docMk/>
          <pc:sldMk cId="306578272" sldId="420"/>
        </pc:sldMkLst>
        <pc:picChg chg="add mod">
          <ac:chgData name="Eugenia E Haven" userId="e587682b230253f5" providerId="LiveId" clId="{292BEFBA-77C1-4675-9B36-937615D17D2C}" dt="2026-05-08T21:48:30.747" v="68" actId="14100"/>
          <ac:picMkLst>
            <pc:docMk/>
            <pc:sldMk cId="306578272" sldId="420"/>
            <ac:picMk id="3" creationId="{ECA899C7-EAEB-8BB3-CED3-4DDE604072F3}"/>
          </ac:picMkLst>
        </pc:picChg>
      </pc:sldChg>
      <pc:sldChg chg="add del">
        <pc:chgData name="Eugenia E Haven" userId="e587682b230253f5" providerId="LiveId" clId="{292BEFBA-77C1-4675-9B36-937615D17D2C}" dt="2026-05-08T21:44:19.324" v="47" actId="2696"/>
        <pc:sldMkLst>
          <pc:docMk/>
          <pc:sldMk cId="3047375661" sldId="420"/>
        </pc:sldMkLst>
      </pc:sldChg>
      <pc:sldChg chg="addSp modSp add mod">
        <pc:chgData name="Eugenia E Haven" userId="e587682b230253f5" providerId="LiveId" clId="{292BEFBA-77C1-4675-9B36-937615D17D2C}" dt="2026-05-08T21:49:20.704" v="72" actId="14100"/>
        <pc:sldMkLst>
          <pc:docMk/>
          <pc:sldMk cId="1241844104" sldId="421"/>
        </pc:sldMkLst>
        <pc:picChg chg="add mod">
          <ac:chgData name="Eugenia E Haven" userId="e587682b230253f5" providerId="LiveId" clId="{292BEFBA-77C1-4675-9B36-937615D17D2C}" dt="2026-05-08T21:49:20.704" v="72" actId="14100"/>
          <ac:picMkLst>
            <pc:docMk/>
            <pc:sldMk cId="1241844104" sldId="421"/>
            <ac:picMk id="3" creationId="{4E991752-8199-93B3-05CE-EA68CA18BF04}"/>
          </ac:picMkLst>
        </pc:picChg>
      </pc:sldChg>
      <pc:sldChg chg="add del">
        <pc:chgData name="Eugenia E Haven" userId="e587682b230253f5" providerId="LiveId" clId="{292BEFBA-77C1-4675-9B36-937615D17D2C}" dt="2026-05-08T21:44:19.324" v="47" actId="2696"/>
        <pc:sldMkLst>
          <pc:docMk/>
          <pc:sldMk cId="1249726006" sldId="421"/>
        </pc:sldMkLst>
      </pc:sldChg>
      <pc:sldChg chg="addSp modSp add">
        <pc:chgData name="Eugenia E Haven" userId="e587682b230253f5" providerId="LiveId" clId="{292BEFBA-77C1-4675-9B36-937615D17D2C}" dt="2026-05-08T21:51:55.630" v="91" actId="14100"/>
        <pc:sldMkLst>
          <pc:docMk/>
          <pc:sldMk cId="2018728449" sldId="422"/>
        </pc:sldMkLst>
        <pc:picChg chg="add mod">
          <ac:chgData name="Eugenia E Haven" userId="e587682b230253f5" providerId="LiveId" clId="{292BEFBA-77C1-4675-9B36-937615D17D2C}" dt="2026-05-08T21:51:55.630" v="91" actId="14100"/>
          <ac:picMkLst>
            <pc:docMk/>
            <pc:sldMk cId="2018728449" sldId="422"/>
            <ac:picMk id="3074" creationId="{5CDEDBA9-5E36-6DDC-EC95-688CA2A8F8F5}"/>
          </ac:picMkLst>
        </pc:picChg>
      </pc:sldChg>
      <pc:sldChg chg="add del">
        <pc:chgData name="Eugenia E Haven" userId="e587682b230253f5" providerId="LiveId" clId="{292BEFBA-77C1-4675-9B36-937615D17D2C}" dt="2026-05-08T21:44:19.324" v="47" actId="2696"/>
        <pc:sldMkLst>
          <pc:docMk/>
          <pc:sldMk cId="3145930435" sldId="422"/>
        </pc:sldMkLst>
      </pc:sldChg>
      <pc:sldChg chg="add del">
        <pc:chgData name="Eugenia E Haven" userId="e587682b230253f5" providerId="LiveId" clId="{292BEFBA-77C1-4675-9B36-937615D17D2C}" dt="2026-05-08T22:38:10.905" v="188" actId="2696"/>
        <pc:sldMkLst>
          <pc:docMk/>
          <pc:sldMk cId="1595401184" sldId="423"/>
        </pc:sldMkLst>
      </pc:sldChg>
      <pc:sldChg chg="addSp modSp add mod">
        <pc:chgData name="Eugenia E Haven" userId="e587682b230253f5" providerId="LiveId" clId="{292BEFBA-77C1-4675-9B36-937615D17D2C}" dt="2026-05-08T23:10:40.322" v="284" actId="21"/>
        <pc:sldMkLst>
          <pc:docMk/>
          <pc:sldMk cId="2608958703" sldId="423"/>
        </pc:sldMkLst>
        <pc:spChg chg="add mod">
          <ac:chgData name="Eugenia E Haven" userId="e587682b230253f5" providerId="LiveId" clId="{292BEFBA-77C1-4675-9B36-937615D17D2C}" dt="2026-05-08T23:10:40.322" v="284" actId="21"/>
          <ac:spMkLst>
            <pc:docMk/>
            <pc:sldMk cId="2608958703" sldId="423"/>
            <ac:spMk id="4" creationId="{F56F04B5-40DA-4B56-02CB-D643562F1893}"/>
          </ac:spMkLst>
        </pc:spChg>
      </pc:sldChg>
      <pc:sldChg chg="addSp modSp add mod">
        <pc:chgData name="Eugenia E Haven" userId="e587682b230253f5" providerId="LiveId" clId="{292BEFBA-77C1-4675-9B36-937615D17D2C}" dt="2026-05-08T22:47:55.097" v="248" actId="207"/>
        <pc:sldMkLst>
          <pc:docMk/>
          <pc:sldMk cId="203567852" sldId="424"/>
        </pc:sldMkLst>
        <pc:spChg chg="add mod">
          <ac:chgData name="Eugenia E Haven" userId="e587682b230253f5" providerId="LiveId" clId="{292BEFBA-77C1-4675-9B36-937615D17D2C}" dt="2026-05-08T22:47:55.097" v="248" actId="207"/>
          <ac:spMkLst>
            <pc:docMk/>
            <pc:sldMk cId="203567852" sldId="424"/>
            <ac:spMk id="4" creationId="{C68BC177-789E-28BE-BCB9-8C7A32380E42}"/>
          </ac:spMkLst>
        </pc:spChg>
      </pc:sldChg>
      <pc:sldChg chg="add del">
        <pc:chgData name="Eugenia E Haven" userId="e587682b230253f5" providerId="LiveId" clId="{292BEFBA-77C1-4675-9B36-937615D17D2C}" dt="2026-05-08T22:48:01.742" v="249" actId="47"/>
        <pc:sldMkLst>
          <pc:docMk/>
          <pc:sldMk cId="126157908" sldId="425"/>
        </pc:sldMkLst>
      </pc:sldChg>
      <pc:sldChg chg="add del">
        <pc:chgData name="Eugenia E Haven" userId="e587682b230253f5" providerId="LiveId" clId="{292BEFBA-77C1-4675-9B36-937615D17D2C}" dt="2026-05-08T22:46:26.853" v="202" actId="47"/>
        <pc:sldMkLst>
          <pc:docMk/>
          <pc:sldMk cId="613552728" sldId="426"/>
        </pc:sldMkLst>
      </pc:sldChg>
      <pc:sldChg chg="add">
        <pc:chgData name="Eugenia E Haven" userId="e587682b230253f5" providerId="LiveId" clId="{292BEFBA-77C1-4675-9B36-937615D17D2C}" dt="2026-05-08T21:34:20.538" v="15"/>
        <pc:sldMkLst>
          <pc:docMk/>
          <pc:sldMk cId="1980336338" sldId="427"/>
        </pc:sldMkLst>
      </pc:sldChg>
      <pc:sldChg chg="add">
        <pc:chgData name="Eugenia E Haven" userId="e587682b230253f5" providerId="LiveId" clId="{292BEFBA-77C1-4675-9B36-937615D17D2C}" dt="2026-05-08T21:34:21.199" v="16"/>
        <pc:sldMkLst>
          <pc:docMk/>
          <pc:sldMk cId="866816224" sldId="428"/>
        </pc:sldMkLst>
      </pc:sldChg>
      <pc:sldChg chg="addSp modSp add mod">
        <pc:chgData name="Eugenia E Haven" userId="e587682b230253f5" providerId="LiveId" clId="{292BEFBA-77C1-4675-9B36-937615D17D2C}" dt="2026-05-08T23:21:45.930" v="299" actId="207"/>
        <pc:sldMkLst>
          <pc:docMk/>
          <pc:sldMk cId="3738041124" sldId="429"/>
        </pc:sldMkLst>
        <pc:spChg chg="add mod">
          <ac:chgData name="Eugenia E Haven" userId="e587682b230253f5" providerId="LiveId" clId="{292BEFBA-77C1-4675-9B36-937615D17D2C}" dt="2026-05-08T21:53:19.984" v="100" actId="208"/>
          <ac:spMkLst>
            <pc:docMk/>
            <pc:sldMk cId="3738041124" sldId="429"/>
            <ac:spMk id="4" creationId="{C68FBFB9-F65B-ADFE-166F-21E5D455D56B}"/>
          </ac:spMkLst>
        </pc:spChg>
        <pc:picChg chg="add mod">
          <ac:chgData name="Eugenia E Haven" userId="e587682b230253f5" providerId="LiveId" clId="{292BEFBA-77C1-4675-9B36-937615D17D2C}" dt="2026-05-08T23:21:45.930" v="299" actId="207"/>
          <ac:picMkLst>
            <pc:docMk/>
            <pc:sldMk cId="3738041124" sldId="429"/>
            <ac:picMk id="4098" creationId="{9AFFF03F-047A-336A-DE9E-9D8DD40AC1D2}"/>
          </ac:picMkLst>
        </pc:picChg>
      </pc:sldChg>
      <pc:sldChg chg="addSp modSp add mod">
        <pc:chgData name="Eugenia E Haven" userId="e587682b230253f5" providerId="LiveId" clId="{292BEFBA-77C1-4675-9B36-937615D17D2C}" dt="2026-05-08T23:23:29.896" v="304" actId="115"/>
        <pc:sldMkLst>
          <pc:docMk/>
          <pc:sldMk cId="3528389296" sldId="430"/>
        </pc:sldMkLst>
        <pc:spChg chg="add mod">
          <ac:chgData name="Eugenia E Haven" userId="e587682b230253f5" providerId="LiveId" clId="{292BEFBA-77C1-4675-9B36-937615D17D2C}" dt="2026-05-08T23:23:29.896" v="304" actId="115"/>
          <ac:spMkLst>
            <pc:docMk/>
            <pc:sldMk cId="3528389296" sldId="430"/>
            <ac:spMk id="4" creationId="{00299485-A8B1-A766-8AB5-4D5F3EFB13CF}"/>
          </ac:spMkLst>
        </pc:spChg>
      </pc:sldChg>
      <pc:sldChg chg="addSp modSp add mod modAnim">
        <pc:chgData name="Eugenia E Haven" userId="e587682b230253f5" providerId="LiveId" clId="{292BEFBA-77C1-4675-9B36-937615D17D2C}" dt="2026-05-08T23:24:18.890" v="308"/>
        <pc:sldMkLst>
          <pc:docMk/>
          <pc:sldMk cId="10698924" sldId="431"/>
        </pc:sldMkLst>
        <pc:spChg chg="add mod">
          <ac:chgData name="Eugenia E Haven" userId="e587682b230253f5" providerId="LiveId" clId="{292BEFBA-77C1-4675-9B36-937615D17D2C}" dt="2026-05-08T21:57:08.210" v="118" actId="1076"/>
          <ac:spMkLst>
            <pc:docMk/>
            <pc:sldMk cId="10698924" sldId="431"/>
            <ac:spMk id="4" creationId="{07A6A7FE-D776-7104-4CD8-8CCE7560398E}"/>
          </ac:spMkLst>
        </pc:spChg>
      </pc:sldChg>
      <pc:sldChg chg="addSp modSp add mod modAnim">
        <pc:chgData name="Eugenia E Haven" userId="e587682b230253f5" providerId="LiveId" clId="{292BEFBA-77C1-4675-9B36-937615D17D2C}" dt="2026-05-08T23:25:23.050" v="314"/>
        <pc:sldMkLst>
          <pc:docMk/>
          <pc:sldMk cId="588193958" sldId="432"/>
        </pc:sldMkLst>
        <pc:spChg chg="add mod">
          <ac:chgData name="Eugenia E Haven" userId="e587682b230253f5" providerId="LiveId" clId="{292BEFBA-77C1-4675-9B36-937615D17D2C}" dt="2026-05-08T23:25:08.258" v="312" actId="1076"/>
          <ac:spMkLst>
            <pc:docMk/>
            <pc:sldMk cId="588193958" sldId="432"/>
            <ac:spMk id="4" creationId="{3116672C-2FA1-85FE-9CAC-F55368A95C52}"/>
          </ac:spMkLst>
        </pc:spChg>
      </pc:sldChg>
      <pc:sldChg chg="modSp add mod">
        <pc:chgData name="Eugenia E Haven" userId="e587682b230253f5" providerId="LiveId" clId="{292BEFBA-77C1-4675-9B36-937615D17D2C}" dt="2026-05-08T23:21:02.886" v="297" actId="115"/>
        <pc:sldMkLst>
          <pc:docMk/>
          <pc:sldMk cId="1721143073" sldId="433"/>
        </pc:sldMkLst>
        <pc:spChg chg="mod">
          <ac:chgData name="Eugenia E Haven" userId="e587682b230253f5" providerId="LiveId" clId="{292BEFBA-77C1-4675-9B36-937615D17D2C}" dt="2026-05-08T23:21:02.886" v="297" actId="115"/>
          <ac:spMkLst>
            <pc:docMk/>
            <pc:sldMk cId="1721143073" sldId="433"/>
            <ac:spMk id="4" creationId="{E15F9CA5-BD3D-C93D-4953-7C3F1FE892FA}"/>
          </ac:spMkLst>
        </pc:spChg>
      </pc:sldChg>
      <pc:sldChg chg="addSp modSp add del mod">
        <pc:chgData name="Eugenia E Haven" userId="e587682b230253f5" providerId="LiveId" clId="{292BEFBA-77C1-4675-9B36-937615D17D2C}" dt="2026-05-08T21:51:24.885" v="85" actId="2696"/>
        <pc:sldMkLst>
          <pc:docMk/>
          <pc:sldMk cId="4271561049" sldId="433"/>
        </pc:sldMkLst>
        <pc:spChg chg="add mod">
          <ac:chgData name="Eugenia E Haven" userId="e587682b230253f5" providerId="LiveId" clId="{292BEFBA-77C1-4675-9B36-937615D17D2C}" dt="2026-05-08T21:51:07.709" v="84" actId="207"/>
          <ac:spMkLst>
            <pc:docMk/>
            <pc:sldMk cId="4271561049" sldId="433"/>
            <ac:spMk id="4" creationId="{E15F9CA5-BD3D-C93D-4953-7C3F1FE892FA}"/>
          </ac:spMkLst>
        </pc:spChg>
      </pc:sldChg>
      <pc:sldChg chg="addSp modSp add mod">
        <pc:chgData name="Eugenia E Haven" userId="e587682b230253f5" providerId="LiveId" clId="{292BEFBA-77C1-4675-9B36-937615D17D2C}" dt="2026-05-08T23:26:09.089" v="317" actId="115"/>
        <pc:sldMkLst>
          <pc:docMk/>
          <pc:sldMk cId="3087342388" sldId="434"/>
        </pc:sldMkLst>
        <pc:spChg chg="add mod">
          <ac:chgData name="Eugenia E Haven" userId="e587682b230253f5" providerId="LiveId" clId="{292BEFBA-77C1-4675-9B36-937615D17D2C}" dt="2026-05-08T23:26:09.089" v="317" actId="115"/>
          <ac:spMkLst>
            <pc:docMk/>
            <pc:sldMk cId="3087342388" sldId="434"/>
            <ac:spMk id="4" creationId="{C03F4248-1E7E-0766-A9A8-B967B0BD7D7C}"/>
          </ac:spMkLst>
        </pc:spChg>
      </pc:sldChg>
      <pc:sldChg chg="addSp modSp add mod">
        <pc:chgData name="Eugenia E Haven" userId="e587682b230253f5" providerId="LiveId" clId="{292BEFBA-77C1-4675-9B36-937615D17D2C}" dt="2026-05-08T22:15:23.803" v="160" actId="208"/>
        <pc:sldMkLst>
          <pc:docMk/>
          <pc:sldMk cId="3834754932" sldId="435"/>
        </pc:sldMkLst>
        <pc:spChg chg="add mod">
          <ac:chgData name="Eugenia E Haven" userId="e587682b230253f5" providerId="LiveId" clId="{292BEFBA-77C1-4675-9B36-937615D17D2C}" dt="2026-05-08T22:15:23.803" v="160" actId="208"/>
          <ac:spMkLst>
            <pc:docMk/>
            <pc:sldMk cId="3834754932" sldId="435"/>
            <ac:spMk id="4" creationId="{7C5EC9C1-C017-94DD-019D-029955B24857}"/>
          </ac:spMkLst>
        </pc:spChg>
      </pc:sldChg>
      <pc:sldChg chg="addSp modSp add mod">
        <pc:chgData name="Eugenia E Haven" userId="e587682b230253f5" providerId="LiveId" clId="{292BEFBA-77C1-4675-9B36-937615D17D2C}" dt="2026-05-08T23:26:48.439" v="319" actId="14100"/>
        <pc:sldMkLst>
          <pc:docMk/>
          <pc:sldMk cId="1820743970" sldId="436"/>
        </pc:sldMkLst>
        <pc:spChg chg="add mod">
          <ac:chgData name="Eugenia E Haven" userId="e587682b230253f5" providerId="LiveId" clId="{292BEFBA-77C1-4675-9B36-937615D17D2C}" dt="2026-05-08T23:26:48.439" v="319" actId="14100"/>
          <ac:spMkLst>
            <pc:docMk/>
            <pc:sldMk cId="1820743970" sldId="436"/>
            <ac:spMk id="4" creationId="{C3195877-5003-A89D-624F-8CA9D3A3E33B}"/>
          </ac:spMkLst>
        </pc:spChg>
      </pc:sldChg>
      <pc:sldChg chg="new del">
        <pc:chgData name="Eugenia E Haven" userId="e587682b230253f5" providerId="LiveId" clId="{292BEFBA-77C1-4675-9B36-937615D17D2C}" dt="2026-05-08T22:31:46.096" v="187" actId="680"/>
        <pc:sldMkLst>
          <pc:docMk/>
          <pc:sldMk cId="1124038008" sldId="437"/>
        </pc:sldMkLst>
      </pc:sldChg>
      <pc:sldChg chg="add del">
        <pc:chgData name="Eugenia E Haven" userId="e587682b230253f5" providerId="LiveId" clId="{292BEFBA-77C1-4675-9B36-937615D17D2C}" dt="2026-05-08T22:38:24.757" v="191"/>
        <pc:sldMkLst>
          <pc:docMk/>
          <pc:sldMk cId="2250083753" sldId="437"/>
        </pc:sldMkLst>
      </pc:sldChg>
      <pc:sldChg chg="add del">
        <pc:chgData name="Eugenia E Haven" userId="e587682b230253f5" providerId="LiveId" clId="{292BEFBA-77C1-4675-9B36-937615D17D2C}" dt="2026-05-08T22:18:37.758" v="172" actId="47"/>
        <pc:sldMkLst>
          <pc:docMk/>
          <pc:sldMk cId="2926717452" sldId="437"/>
        </pc:sldMkLst>
      </pc:sldChg>
      <pc:sldChg chg="addSp modSp add mod modAnim">
        <pc:chgData name="Eugenia E Haven" userId="e587682b230253f5" providerId="LiveId" clId="{292BEFBA-77C1-4675-9B36-937615D17D2C}" dt="2026-05-08T23:12:10.959" v="291" actId="113"/>
        <pc:sldMkLst>
          <pc:docMk/>
          <pc:sldMk cId="3317611725" sldId="437"/>
        </pc:sldMkLst>
        <pc:spChg chg="add mod">
          <ac:chgData name="Eugenia E Haven" userId="e587682b230253f5" providerId="LiveId" clId="{292BEFBA-77C1-4675-9B36-937615D17D2C}" dt="2026-05-08T23:12:10.959" v="291" actId="113"/>
          <ac:spMkLst>
            <pc:docMk/>
            <pc:sldMk cId="3317611725" sldId="437"/>
            <ac:spMk id="5" creationId="{45A6ED8E-0A9A-7930-214D-1F111BC1D509}"/>
          </ac:spMkLst>
        </pc:spChg>
        <pc:picChg chg="add mod">
          <ac:chgData name="Eugenia E Haven" userId="e587682b230253f5" providerId="LiveId" clId="{292BEFBA-77C1-4675-9B36-937615D17D2C}" dt="2026-05-08T23:09:07.882" v="263" actId="14100"/>
          <ac:picMkLst>
            <pc:docMk/>
            <pc:sldMk cId="3317611725" sldId="437"/>
            <ac:picMk id="3" creationId="{7FD51C70-8F6E-9601-722B-D1F558BBEB4D}"/>
          </ac:picMkLst>
        </pc:picChg>
      </pc:sldChg>
      <pc:sldChg chg="add del">
        <pc:chgData name="Eugenia E Haven" userId="e587682b230253f5" providerId="LiveId" clId="{292BEFBA-77C1-4675-9B36-937615D17D2C}" dt="2026-05-08T22:18:37.758" v="172" actId="47"/>
        <pc:sldMkLst>
          <pc:docMk/>
          <pc:sldMk cId="1627583885" sldId="43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9925FFA1-AB9E-4F47-B972-A7636881EFD0}" type="datetimeFigureOut">
              <a:rPr lang="es-ES" smtClean="0"/>
              <a:t>08/05/2026</a:t>
            </a:fld>
            <a:endParaRPr lang="es-ES"/>
          </a:p>
        </p:txBody>
      </p:sp>
      <p:sp>
        <p:nvSpPr>
          <p:cNvPr id="4" name="Marcador de imagen de diapositiva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A5CE9D29-6F3D-4BEC-B37A-DB864D65135D}" type="slidenum">
              <a:rPr lang="es-ES" smtClean="0"/>
              <a:t>‹#›</a:t>
            </a:fld>
            <a:endParaRPr lang="es-ES"/>
          </a:p>
        </p:txBody>
      </p:sp>
    </p:spTree>
    <p:extLst>
      <p:ext uri="{BB962C8B-B14F-4D97-AF65-F5344CB8AC3E}">
        <p14:creationId xmlns:p14="http://schemas.microsoft.com/office/powerpoint/2010/main" val="3105295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679194" y="1156208"/>
            <a:ext cx="5785611" cy="66548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1F5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1F5F"/>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5/8/2026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1F5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5/8/2026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5/8/2026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172460" y="1369517"/>
            <a:ext cx="2799079" cy="697230"/>
          </a:xfrm>
          <a:prstGeom prst="rect">
            <a:avLst/>
          </a:prstGeom>
        </p:spPr>
        <p:txBody>
          <a:bodyPr wrap="square" lIns="0" tIns="0" rIns="0" bIns="0">
            <a:spAutoFit/>
          </a:bodyPr>
          <a:lstStyle>
            <a:lvl1pPr>
              <a:defRPr sz="4400" b="1" i="0">
                <a:solidFill>
                  <a:srgbClr val="001F5F"/>
                </a:solidFill>
                <a:latin typeface="Arial"/>
                <a:cs typeface="Arial"/>
              </a:defRPr>
            </a:lvl1pPr>
          </a:lstStyle>
          <a:p>
            <a:endParaRPr/>
          </a:p>
        </p:txBody>
      </p:sp>
      <p:sp>
        <p:nvSpPr>
          <p:cNvPr id="3" name="Holder 3"/>
          <p:cNvSpPr>
            <a:spLocks noGrp="1"/>
          </p:cNvSpPr>
          <p:nvPr>
            <p:ph type="body" idx="1"/>
          </p:nvPr>
        </p:nvSpPr>
        <p:spPr>
          <a:xfrm>
            <a:off x="1487423" y="1943480"/>
            <a:ext cx="6169152" cy="1781810"/>
          </a:xfrm>
          <a:prstGeom prst="rect">
            <a:avLst/>
          </a:prstGeom>
        </p:spPr>
        <p:txBody>
          <a:bodyPr wrap="square" lIns="0" tIns="0" rIns="0" bIns="0">
            <a:spAutoFit/>
          </a:bodyPr>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5/8/2026</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object 2">
            <a:extLst>
              <a:ext uri="{FF2B5EF4-FFF2-40B4-BE49-F238E27FC236}">
                <a16:creationId xmlns:a16="http://schemas.microsoft.com/office/drawing/2014/main" id="{38DBD551-9107-4AE7-AC9A-186422CE94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9413" y="1501775"/>
            <a:ext cx="5800725"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bject 6">
            <a:extLst>
              <a:ext uri="{FF2B5EF4-FFF2-40B4-BE49-F238E27FC236}">
                <a16:creationId xmlns:a16="http://schemas.microsoft.com/office/drawing/2014/main" id="{2EACC44E-D75A-41FF-B009-996D0056BE07}"/>
              </a:ext>
            </a:extLst>
          </p:cNvPr>
          <p:cNvSpPr txBox="1"/>
          <p:nvPr/>
        </p:nvSpPr>
        <p:spPr>
          <a:xfrm>
            <a:off x="2743200" y="5867400"/>
            <a:ext cx="3981450" cy="382156"/>
          </a:xfrm>
          <a:prstGeom prst="rect">
            <a:avLst/>
          </a:prstGeom>
        </p:spPr>
        <p:txBody>
          <a:bodyPr lIns="0" tIns="12700" rIns="0" bIns="0">
            <a:spAutoFit/>
          </a:bodyPr>
          <a:lstStyle/>
          <a:p>
            <a:pPr marL="12700">
              <a:spcBef>
                <a:spcPts val="100"/>
              </a:spcBef>
              <a:defRPr/>
            </a:pPr>
            <a:r>
              <a:rPr lang="es-EC" sz="2400" b="1" spc="-85" dirty="0">
                <a:solidFill>
                  <a:srgbClr val="9A1800"/>
                </a:solidFill>
                <a:latin typeface="Century Gothic"/>
                <a:cs typeface="Century Gothic"/>
              </a:rPr>
              <a:t>DR</a:t>
            </a:r>
            <a:r>
              <a:rPr sz="2400" b="1" spc="-85" dirty="0">
                <a:solidFill>
                  <a:srgbClr val="9A1800"/>
                </a:solidFill>
                <a:latin typeface="Century Gothic"/>
                <a:cs typeface="Century Gothic"/>
              </a:rPr>
              <a:t>.</a:t>
            </a:r>
            <a:r>
              <a:rPr sz="2400" b="1" spc="-260" dirty="0">
                <a:solidFill>
                  <a:srgbClr val="9A1800"/>
                </a:solidFill>
                <a:latin typeface="Century Gothic"/>
                <a:cs typeface="Century Gothic"/>
              </a:rPr>
              <a:t> </a:t>
            </a:r>
            <a:r>
              <a:rPr sz="2400" b="1" spc="-95" dirty="0">
                <a:solidFill>
                  <a:srgbClr val="9A1800"/>
                </a:solidFill>
                <a:latin typeface="Century Gothic"/>
                <a:cs typeface="Century Gothic"/>
              </a:rPr>
              <a:t>Marcelo</a:t>
            </a:r>
            <a:r>
              <a:rPr sz="2400" b="1" spc="-260" dirty="0">
                <a:solidFill>
                  <a:srgbClr val="9A1800"/>
                </a:solidFill>
                <a:latin typeface="Century Gothic"/>
                <a:cs typeface="Century Gothic"/>
              </a:rPr>
              <a:t> </a:t>
            </a:r>
            <a:r>
              <a:rPr sz="2400" b="1" spc="-95" dirty="0">
                <a:solidFill>
                  <a:srgbClr val="9A1800"/>
                </a:solidFill>
                <a:latin typeface="Century Gothic"/>
                <a:cs typeface="Century Gothic"/>
              </a:rPr>
              <a:t>Salazar</a:t>
            </a:r>
            <a:r>
              <a:rPr sz="2400" b="1" spc="-270" dirty="0">
                <a:solidFill>
                  <a:srgbClr val="9A1800"/>
                </a:solidFill>
                <a:latin typeface="Century Gothic"/>
                <a:cs typeface="Century Gothic"/>
              </a:rPr>
              <a:t> </a:t>
            </a:r>
            <a:r>
              <a:rPr sz="2400" b="1" spc="-95" dirty="0">
                <a:solidFill>
                  <a:srgbClr val="9A1800"/>
                </a:solidFill>
                <a:latin typeface="Century Gothic"/>
                <a:cs typeface="Century Gothic"/>
              </a:rPr>
              <a:t>Lozada</a:t>
            </a:r>
            <a:endParaRPr lang="es-EC" sz="2400" b="1" spc="-95" dirty="0">
              <a:solidFill>
                <a:srgbClr val="9A1800"/>
              </a:solidFill>
              <a:latin typeface="Century Gothic"/>
              <a:cs typeface="Century Gothic"/>
            </a:endParaRPr>
          </a:p>
        </p:txBody>
      </p:sp>
      <p:sp>
        <p:nvSpPr>
          <p:cNvPr id="10" name="CuadroTexto 9">
            <a:extLst>
              <a:ext uri="{FF2B5EF4-FFF2-40B4-BE49-F238E27FC236}">
                <a16:creationId xmlns:a16="http://schemas.microsoft.com/office/drawing/2014/main" id="{801B8DFB-B8FB-44E1-B8C4-D0221131E293}"/>
              </a:ext>
            </a:extLst>
          </p:cNvPr>
          <p:cNvSpPr txBox="1"/>
          <p:nvPr/>
        </p:nvSpPr>
        <p:spPr>
          <a:xfrm>
            <a:off x="2286000" y="3213100"/>
            <a:ext cx="4733925" cy="2875146"/>
          </a:xfrm>
          <a:prstGeom prst="rect">
            <a:avLst/>
          </a:prstGeom>
          <a:noFill/>
        </p:spPr>
        <p:txBody>
          <a:bodyPr>
            <a:spAutoFit/>
          </a:bodyPr>
          <a:lstStyle/>
          <a:p>
            <a:pPr marL="12700" algn="ctr">
              <a:spcBef>
                <a:spcPts val="100"/>
              </a:spcBef>
              <a:defRPr/>
            </a:pPr>
            <a:r>
              <a:rPr lang="es-EC" sz="3600" b="1" spc="-85" dirty="0">
                <a:solidFill>
                  <a:srgbClr val="0070C0"/>
                </a:solidFill>
                <a:effectLst>
                  <a:outerShdw blurRad="38100" dist="38100" dir="2700000" algn="tl">
                    <a:srgbClr val="000000">
                      <a:alpha val="43137"/>
                    </a:srgbClr>
                  </a:outerShdw>
                </a:effectLst>
                <a:latin typeface="Comic Sans MS" panose="030F0702030302020204" pitchFamily="66" charset="0"/>
                <a:cs typeface="Century Gothic"/>
              </a:rPr>
              <a:t>Optimización aplicada a la Administración y Economía</a:t>
            </a:r>
          </a:p>
          <a:p>
            <a:pPr marL="12700" algn="ctr">
              <a:spcBef>
                <a:spcPts val="100"/>
              </a:spcBef>
              <a:defRPr/>
            </a:pPr>
            <a:r>
              <a:rPr lang="es-EC" sz="3600" b="1" spc="-85" dirty="0">
                <a:solidFill>
                  <a:srgbClr val="0070C0"/>
                </a:solidFill>
                <a:effectLst>
                  <a:outerShdw blurRad="38100" dist="38100" dir="2700000" algn="tl">
                    <a:srgbClr val="000000">
                      <a:alpha val="43137"/>
                    </a:srgbClr>
                  </a:outerShdw>
                </a:effectLst>
                <a:latin typeface="Comic Sans MS" panose="030F0702030302020204" pitchFamily="66" charset="0"/>
                <a:cs typeface="Century Gothic"/>
              </a:rPr>
              <a:t>Clase 6 y 7 Puntos </a:t>
            </a:r>
            <a:r>
              <a:rPr lang="es-EC" sz="3600" b="1" spc="-85" dirty="0" err="1">
                <a:solidFill>
                  <a:srgbClr val="0070C0"/>
                </a:solidFill>
                <a:effectLst>
                  <a:outerShdw blurRad="38100" dist="38100" dir="2700000" algn="tl">
                    <a:srgbClr val="000000">
                      <a:alpha val="43137"/>
                    </a:srgbClr>
                  </a:outerShdw>
                </a:effectLst>
                <a:latin typeface="Comic Sans MS" panose="030F0702030302020204" pitchFamily="66" charset="0"/>
                <a:cs typeface="Century Gothic"/>
              </a:rPr>
              <a:t>criticos</a:t>
            </a:r>
            <a:endParaRPr lang="es-EC" sz="3600" b="1" spc="-85" dirty="0">
              <a:solidFill>
                <a:srgbClr val="0070C0"/>
              </a:solidFill>
              <a:effectLst>
                <a:outerShdw blurRad="38100" dist="38100" dir="2700000" algn="tl">
                  <a:srgbClr val="000000">
                    <a:alpha val="43137"/>
                  </a:srgbClr>
                </a:outerShdw>
              </a:effectLst>
              <a:latin typeface="Comic Sans MS" panose="030F0702030302020204" pitchFamily="66" charset="0"/>
              <a:cs typeface="Century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999D4-C5F9-529E-0426-0E648ABA52D5}"/>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DBE58BF8-7D3E-7331-0E0A-B866025AE2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figure_name">
            <a:extLst>
              <a:ext uri="{FF2B5EF4-FFF2-40B4-BE49-F238E27FC236}">
                <a16:creationId xmlns:a16="http://schemas.microsoft.com/office/drawing/2014/main" id="{9AFFF03F-047A-336A-DE9E-9D8DD40AC1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888294"/>
            <a:ext cx="6629400" cy="5879922"/>
          </a:xfrm>
          <a:prstGeom prst="rect">
            <a:avLst/>
          </a:prstGeom>
          <a:solidFill>
            <a:schemeClr val="accent5">
              <a:lumMod val="20000"/>
              <a:lumOff val="80000"/>
            </a:schemeClr>
          </a:solidFill>
        </p:spPr>
      </p:pic>
      <p:sp>
        <p:nvSpPr>
          <p:cNvPr id="4" name="TextBox 3">
            <a:extLst>
              <a:ext uri="{FF2B5EF4-FFF2-40B4-BE49-F238E27FC236}">
                <a16:creationId xmlns:a16="http://schemas.microsoft.com/office/drawing/2014/main" id="{C68FBFB9-F65B-ADFE-166F-21E5D455D56B}"/>
              </a:ext>
            </a:extLst>
          </p:cNvPr>
          <p:cNvSpPr txBox="1"/>
          <p:nvPr/>
        </p:nvSpPr>
        <p:spPr>
          <a:xfrm>
            <a:off x="1905000" y="152400"/>
            <a:ext cx="4572000" cy="646331"/>
          </a:xfrm>
          <a:prstGeom prst="rect">
            <a:avLst/>
          </a:prstGeom>
          <a:solidFill>
            <a:schemeClr val="accent4">
              <a:lumMod val="20000"/>
              <a:lumOff val="80000"/>
            </a:schemeClr>
          </a:solidFill>
          <a:ln>
            <a:solidFill>
              <a:schemeClr val="accent1"/>
            </a:solidFill>
          </a:ln>
        </p:spPr>
        <p:txBody>
          <a:bodyPr wrap="square">
            <a:spAutoFit/>
          </a:bodyPr>
          <a:lstStyle/>
          <a:p>
            <a:r>
              <a:rPr lang="es-EC" b="0" i="1" dirty="0">
                <a:solidFill>
                  <a:srgbClr val="C00000"/>
                </a:solidFill>
                <a:effectLst/>
                <a:latin typeface="Montserrat" panose="00000500000000000000" pitchFamily="2" charset="0"/>
              </a:rPr>
              <a:t>Aplicaciones en economía agrícola, ambiente y sostenibilidad</a:t>
            </a:r>
            <a:endParaRPr lang="en-US" dirty="0">
              <a:solidFill>
                <a:srgbClr val="C00000"/>
              </a:solidFill>
            </a:endParaRPr>
          </a:p>
        </p:txBody>
      </p:sp>
    </p:spTree>
    <p:extLst>
      <p:ext uri="{BB962C8B-B14F-4D97-AF65-F5344CB8AC3E}">
        <p14:creationId xmlns:p14="http://schemas.microsoft.com/office/powerpoint/2010/main" val="3738041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698D9-1AD7-DA4E-6686-EB8DDFA130D0}"/>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E296D4F5-BC63-514F-15A4-382293C060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00299485-A8B1-A766-8AB5-4D5F3EFB13CF}"/>
              </a:ext>
            </a:extLst>
          </p:cNvPr>
          <p:cNvSpPr txBox="1"/>
          <p:nvPr/>
        </p:nvSpPr>
        <p:spPr>
          <a:xfrm>
            <a:off x="685800" y="1763160"/>
            <a:ext cx="7315200" cy="3608680"/>
          </a:xfrm>
          <a:prstGeom prst="rect">
            <a:avLst/>
          </a:prstGeom>
          <a:solidFill>
            <a:schemeClr val="accent5">
              <a:lumMod val="20000"/>
              <a:lumOff val="80000"/>
            </a:schemeClr>
          </a:solidFill>
          <a:ln>
            <a:solidFill>
              <a:schemeClr val="accent1"/>
            </a:solidFill>
          </a:ln>
        </p:spPr>
        <p:txBody>
          <a:bodyPr wrap="square">
            <a:spAutoFit/>
          </a:bodyPr>
          <a:lstStyle/>
          <a:p>
            <a:pPr algn="ctr">
              <a:spcAft>
                <a:spcPts val="1500"/>
              </a:spcAft>
              <a:buNone/>
            </a:pPr>
            <a:r>
              <a:rPr lang="es-EC" sz="2400" b="1" i="0" dirty="0">
                <a:solidFill>
                  <a:srgbClr val="C00000"/>
                </a:solidFill>
                <a:effectLst/>
                <a:latin typeface="Montserrat" panose="00000500000000000000" pitchFamily="2" charset="0"/>
              </a:rPr>
              <a:t>Optimización en simulaciones y modelos computacionales</a:t>
            </a:r>
            <a:endParaRPr lang="es-EC" sz="2400" b="0" i="0" dirty="0">
              <a:solidFill>
                <a:srgbClr val="C00000"/>
              </a:solidFill>
              <a:effectLst/>
              <a:latin typeface="Montserrat" panose="00000500000000000000" pitchFamily="2" charset="0"/>
            </a:endParaRPr>
          </a:p>
          <a:p>
            <a:pPr algn="l">
              <a:spcAft>
                <a:spcPts val="1500"/>
              </a:spcAft>
              <a:buNone/>
            </a:pPr>
            <a:r>
              <a:rPr lang="es-EC" sz="2400" b="0" i="0" dirty="0">
                <a:solidFill>
                  <a:srgbClr val="1D2125"/>
                </a:solidFill>
                <a:effectLst/>
                <a:latin typeface="Montserrat" panose="00000500000000000000" pitchFamily="2" charset="0"/>
              </a:rPr>
              <a:t>Los modelos que utilizan simulaciones computacionales, como los modelos basados en agentes, la </a:t>
            </a:r>
            <a:r>
              <a:rPr lang="es-EC" sz="2400" b="0" i="0" u="sng" dirty="0">
                <a:solidFill>
                  <a:srgbClr val="1D2125"/>
                </a:solidFill>
                <a:effectLst/>
                <a:latin typeface="Montserrat" panose="00000500000000000000" pitchFamily="2" charset="0"/>
              </a:rPr>
              <a:t>dinámica molecular o las simulaciones en ingeniería estructural</a:t>
            </a:r>
            <a:r>
              <a:rPr lang="es-EC" sz="2400" b="0" i="0" dirty="0">
                <a:solidFill>
                  <a:srgbClr val="1D2125"/>
                </a:solidFill>
                <a:effectLst/>
                <a:latin typeface="Montserrat" panose="00000500000000000000" pitchFamily="2" charset="0"/>
              </a:rPr>
              <a:t>, requieren optimizar funciones altamente complejas donde la evaluación misma de la función objetiva es costosa.</a:t>
            </a:r>
          </a:p>
        </p:txBody>
      </p:sp>
    </p:spTree>
    <p:extLst>
      <p:ext uri="{BB962C8B-B14F-4D97-AF65-F5344CB8AC3E}">
        <p14:creationId xmlns:p14="http://schemas.microsoft.com/office/powerpoint/2010/main" val="3528389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A3C3A-6A0D-34D4-B572-54A8494EFFFD}"/>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FE230F37-BBD4-40ED-EAA0-120185E641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07A6A7FE-D776-7104-4CD8-8CCE7560398E}"/>
              </a:ext>
            </a:extLst>
          </p:cNvPr>
          <p:cNvSpPr txBox="1"/>
          <p:nvPr/>
        </p:nvSpPr>
        <p:spPr>
          <a:xfrm>
            <a:off x="529880" y="941775"/>
            <a:ext cx="8153400" cy="5647700"/>
          </a:xfrm>
          <a:prstGeom prst="rect">
            <a:avLst/>
          </a:prstGeom>
          <a:solidFill>
            <a:schemeClr val="accent3">
              <a:lumMod val="20000"/>
              <a:lumOff val="80000"/>
            </a:schemeClr>
          </a:solidFill>
          <a:ln>
            <a:solidFill>
              <a:schemeClr val="accent1"/>
            </a:solidFill>
          </a:ln>
        </p:spPr>
        <p:txBody>
          <a:bodyPr wrap="square">
            <a:spAutoFit/>
          </a:bodyPr>
          <a:lstStyle/>
          <a:p>
            <a:pPr algn="l">
              <a:spcAft>
                <a:spcPts val="1500"/>
              </a:spcAft>
              <a:buNone/>
            </a:pPr>
            <a:r>
              <a:rPr lang="es-EC" sz="2400" b="1" i="0" dirty="0">
                <a:solidFill>
                  <a:srgbClr val="1D2125"/>
                </a:solidFill>
                <a:effectLst/>
                <a:latin typeface="Montserrat" panose="00000500000000000000" pitchFamily="2" charset="0"/>
              </a:rPr>
              <a:t>Importancia en la economía</a:t>
            </a:r>
            <a:endParaRPr lang="es-EC" sz="2400" b="0" i="0" dirty="0">
              <a:solidFill>
                <a:srgbClr val="1D2125"/>
              </a:solidFill>
              <a:effectLst/>
              <a:latin typeface="Montserrat" panose="00000500000000000000" pitchFamily="2" charset="0"/>
            </a:endParaRPr>
          </a:p>
          <a:p>
            <a:pPr algn="l">
              <a:spcAft>
                <a:spcPts val="1500"/>
              </a:spcAft>
              <a:buNone/>
            </a:pPr>
            <a:r>
              <a:rPr lang="es-EC" sz="2400" b="0" i="0" dirty="0">
                <a:solidFill>
                  <a:srgbClr val="1D2125"/>
                </a:solidFill>
                <a:effectLst/>
                <a:latin typeface="Montserrat" panose="00000500000000000000" pitchFamily="2" charset="0"/>
              </a:rPr>
              <a:t>En economía, los modelos multivariados sin restricciones son ampliamente usados para estudiar:</a:t>
            </a:r>
          </a:p>
          <a:p>
            <a:pPr algn="l">
              <a:buFont typeface="Arial" panose="020B0604020202020204" pitchFamily="34" charset="0"/>
              <a:buChar char="•"/>
            </a:pPr>
            <a:r>
              <a:rPr lang="es-EC" sz="2400" b="1" i="0" dirty="0">
                <a:solidFill>
                  <a:srgbClr val="000000"/>
                </a:solidFill>
                <a:effectLst/>
                <a:latin typeface="Montserrat" panose="00000500000000000000" pitchFamily="2" charset="0"/>
              </a:rPr>
              <a:t>Funciones de producción </a:t>
            </a:r>
            <a:r>
              <a:rPr lang="es-EC" sz="2400" b="0" i="0" dirty="0">
                <a:solidFill>
                  <a:srgbClr val="000000"/>
                </a:solidFill>
                <a:effectLst/>
                <a:latin typeface="Montserrat" panose="00000500000000000000" pitchFamily="2" charset="0"/>
              </a:rPr>
              <a:t>como Cobb-Douglas, donde se busca el nivel óptimo de capital y trabajo.</a:t>
            </a:r>
          </a:p>
          <a:p>
            <a:pPr algn="l">
              <a:buFont typeface="Arial" panose="020B0604020202020204" pitchFamily="34" charset="0"/>
              <a:buChar char="•"/>
            </a:pPr>
            <a:r>
              <a:rPr lang="es-EC" sz="2400" b="1" i="0" dirty="0">
                <a:solidFill>
                  <a:srgbClr val="000000"/>
                </a:solidFill>
                <a:effectLst/>
                <a:latin typeface="Montserrat" panose="00000500000000000000" pitchFamily="2" charset="0"/>
              </a:rPr>
              <a:t>Funciones de utilidad</a:t>
            </a:r>
            <a:r>
              <a:rPr lang="es-EC" sz="2400" b="0" i="0" dirty="0">
                <a:solidFill>
                  <a:srgbClr val="000000"/>
                </a:solidFill>
                <a:effectLst/>
                <a:latin typeface="Montserrat" panose="00000500000000000000" pitchFamily="2" charset="0"/>
              </a:rPr>
              <a:t>, en las que los consumidores maximizan su bienestar sujeto únicamente a sus preferencias (cuando aún no se incorpora la restricción presupuestaria).</a:t>
            </a:r>
          </a:p>
          <a:p>
            <a:pPr algn="l">
              <a:buFont typeface="Arial" panose="020B0604020202020204" pitchFamily="34" charset="0"/>
              <a:buChar char="•"/>
            </a:pPr>
            <a:r>
              <a:rPr lang="es-EC" sz="2400" b="1" i="0" dirty="0">
                <a:solidFill>
                  <a:srgbClr val="000000"/>
                </a:solidFill>
                <a:effectLst/>
                <a:latin typeface="Montserrat" panose="00000500000000000000" pitchFamily="2" charset="0"/>
              </a:rPr>
              <a:t>Funciones de costos o ingresos </a:t>
            </a:r>
            <a:r>
              <a:rPr lang="es-EC" sz="2400" b="0" i="0" dirty="0">
                <a:solidFill>
                  <a:srgbClr val="000000"/>
                </a:solidFill>
                <a:effectLst/>
                <a:latin typeface="Montserrat" panose="00000500000000000000" pitchFamily="2" charset="0"/>
              </a:rPr>
              <a:t>de empresas en competencia perfecta o imperfecta.</a:t>
            </a:r>
          </a:p>
          <a:p>
            <a:pPr algn="l">
              <a:buFont typeface="Arial" panose="020B0604020202020204" pitchFamily="34" charset="0"/>
              <a:buChar char="•"/>
            </a:pPr>
            <a:r>
              <a:rPr lang="es-EC" sz="2400" b="1" i="0" dirty="0">
                <a:solidFill>
                  <a:srgbClr val="000000"/>
                </a:solidFill>
                <a:effectLst/>
                <a:latin typeface="Montserrat" panose="00000500000000000000" pitchFamily="2" charset="0"/>
              </a:rPr>
              <a:t>Análisis macroeconómicos </a:t>
            </a:r>
            <a:r>
              <a:rPr lang="es-EC" sz="2400" b="0" i="0" dirty="0">
                <a:solidFill>
                  <a:srgbClr val="000000"/>
                </a:solidFill>
                <a:effectLst/>
                <a:latin typeface="Montserrat" panose="00000500000000000000" pitchFamily="2" charset="0"/>
              </a:rPr>
              <a:t>donde se optimizan niveles de inversión, consumo o ahorro.</a:t>
            </a:r>
          </a:p>
        </p:txBody>
      </p:sp>
    </p:spTree>
    <p:extLst>
      <p:ext uri="{BB962C8B-B14F-4D97-AF65-F5344CB8AC3E}">
        <p14:creationId xmlns:p14="http://schemas.microsoft.com/office/powerpoint/2010/main" val="10698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 calcmode="lin" valueType="num">
                                      <p:cBhvr additive="base">
                                        <p:cTn id="1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wipe(down)">
                                      <p:cBhvr>
                                        <p:cTn id="19" dur="500"/>
                                        <p:tgtEl>
                                          <p:spTgt spid="4">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Effect transition="in" filter="fade">
                                      <p:cBhvr>
                                        <p:cTn id="24"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054EE-0CF4-20B0-3138-937566C9A55E}"/>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6A4E4E12-1E3F-C7A8-FA9C-CDA40B48C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3116672C-2FA1-85FE-9CAC-F55368A95C52}"/>
                  </a:ext>
                </a:extLst>
              </p:cNvPr>
              <p:cNvSpPr txBox="1"/>
              <p:nvPr/>
            </p:nvSpPr>
            <p:spPr>
              <a:xfrm>
                <a:off x="342900" y="1039198"/>
                <a:ext cx="8458199" cy="5663089"/>
              </a:xfrm>
              <a:prstGeom prst="rect">
                <a:avLst/>
              </a:prstGeom>
              <a:solidFill>
                <a:schemeClr val="accent2">
                  <a:lumMod val="20000"/>
                  <a:lumOff val="80000"/>
                </a:schemeClr>
              </a:solidFill>
            </p:spPr>
            <p:txBody>
              <a:bodyPr wrap="square">
                <a:spAutoFit/>
              </a:bodyPr>
              <a:lstStyle/>
              <a:p>
                <a:pPr algn="ctr">
                  <a:spcAft>
                    <a:spcPts val="1500"/>
                  </a:spcAft>
                  <a:buNone/>
                </a:pPr>
                <a:r>
                  <a:rPr lang="en-US" sz="2400" b="1" i="0" dirty="0">
                    <a:solidFill>
                      <a:srgbClr val="C00000"/>
                    </a:solidFill>
                    <a:effectLst/>
                    <a:latin typeface="Montserrat" panose="00000500000000000000" pitchFamily="2" charset="0"/>
                  </a:rPr>
                  <a:t>Un </a:t>
                </a:r>
                <a:r>
                  <a:rPr lang="en-US" sz="2400" b="1" i="0" dirty="0" err="1">
                    <a:solidFill>
                      <a:srgbClr val="C00000"/>
                    </a:solidFill>
                    <a:effectLst/>
                    <a:latin typeface="Montserrat" panose="00000500000000000000" pitchFamily="2" charset="0"/>
                  </a:rPr>
                  <a:t>caso</a:t>
                </a:r>
                <a:r>
                  <a:rPr lang="en-US" sz="2400" b="1" i="0" dirty="0">
                    <a:solidFill>
                      <a:srgbClr val="C00000"/>
                    </a:solidFill>
                    <a:effectLst/>
                    <a:latin typeface="Montserrat" panose="00000500000000000000" pitchFamily="2" charset="0"/>
                  </a:rPr>
                  <a:t> </a:t>
                </a:r>
                <a:r>
                  <a:rPr lang="en-US" sz="2400" b="1" i="0" dirty="0" err="1">
                    <a:solidFill>
                      <a:srgbClr val="C00000"/>
                    </a:solidFill>
                    <a:effectLst/>
                    <a:latin typeface="Montserrat" panose="00000500000000000000" pitchFamily="2" charset="0"/>
                  </a:rPr>
                  <a:t>típico</a:t>
                </a:r>
                <a:r>
                  <a:rPr lang="en-US" sz="2400" b="1" i="0" dirty="0">
                    <a:solidFill>
                      <a:srgbClr val="C00000"/>
                    </a:solidFill>
                    <a:effectLst/>
                    <a:latin typeface="Montserrat" panose="00000500000000000000" pitchFamily="2" charset="0"/>
                  </a:rPr>
                  <a:t> es </a:t>
                </a:r>
                <a:r>
                  <a:rPr lang="en-US" sz="2400" b="1" i="0" dirty="0" err="1">
                    <a:solidFill>
                      <a:srgbClr val="C00000"/>
                    </a:solidFill>
                    <a:effectLst/>
                    <a:latin typeface="Montserrat" panose="00000500000000000000" pitchFamily="2" charset="0"/>
                  </a:rPr>
                  <a:t>maximizar</a:t>
                </a:r>
                <a:r>
                  <a:rPr lang="en-US" sz="2400" b="1" i="0" dirty="0">
                    <a:solidFill>
                      <a:srgbClr val="C00000"/>
                    </a:solidFill>
                    <a:effectLst/>
                    <a:latin typeface="Montserrat" panose="00000500000000000000" pitchFamily="2" charset="0"/>
                  </a:rPr>
                  <a:t> </a:t>
                </a:r>
                <a:r>
                  <a:rPr lang="en-US" sz="2400" b="1" i="0" dirty="0" err="1">
                    <a:solidFill>
                      <a:srgbClr val="C00000"/>
                    </a:solidFill>
                    <a:effectLst/>
                    <a:latin typeface="Montserrat" panose="00000500000000000000" pitchFamily="2" charset="0"/>
                  </a:rPr>
                  <a:t>el</a:t>
                </a:r>
                <a:r>
                  <a:rPr lang="en-US" sz="2400" b="1" i="0" dirty="0">
                    <a:solidFill>
                      <a:srgbClr val="C00000"/>
                    </a:solidFill>
                    <a:effectLst/>
                    <a:latin typeface="Montserrat" panose="00000500000000000000" pitchFamily="2" charset="0"/>
                  </a:rPr>
                  <a:t> </a:t>
                </a:r>
                <a:r>
                  <a:rPr lang="en-US" sz="2400" b="1" i="0" dirty="0" err="1">
                    <a:solidFill>
                      <a:srgbClr val="C00000"/>
                    </a:solidFill>
                    <a:effectLst/>
                    <a:latin typeface="Montserrat" panose="00000500000000000000" pitchFamily="2" charset="0"/>
                  </a:rPr>
                  <a:t>beneficio</a:t>
                </a:r>
                <a:r>
                  <a:rPr lang="en-US" sz="2400" b="1" i="0" dirty="0">
                    <a:solidFill>
                      <a:srgbClr val="C00000"/>
                    </a:solidFill>
                    <a:effectLst/>
                    <a:latin typeface="Montserrat" panose="00000500000000000000" pitchFamily="2" charset="0"/>
                  </a:rPr>
                  <a:t> </a:t>
                </a:r>
                <a:r>
                  <a:rPr lang="en-US" sz="2400" b="1" i="0" dirty="0" err="1">
                    <a:solidFill>
                      <a:srgbClr val="C00000"/>
                    </a:solidFill>
                    <a:effectLst/>
                    <a:latin typeface="Montserrat" panose="00000500000000000000" pitchFamily="2" charset="0"/>
                  </a:rPr>
                  <a:t>económico</a:t>
                </a:r>
                <a:r>
                  <a:rPr lang="en-US" sz="2400" b="0" i="0" dirty="0">
                    <a:solidFill>
                      <a:srgbClr val="1D2125"/>
                    </a:solidFill>
                    <a:effectLst/>
                    <a:latin typeface="Montserrat" panose="00000500000000000000" pitchFamily="2" charset="0"/>
                  </a:rPr>
                  <a:t>:</a:t>
                </a:r>
              </a:p>
              <a:p>
                <a:pPr algn="just">
                  <a:spcAft>
                    <a:spcPts val="1500"/>
                  </a:spcAft>
                  <a:buNone/>
                </a:pP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rPr>
                        <m:t>𝜋</m:t>
                      </m:r>
                      <m:d>
                        <m:dPr>
                          <m:sepChr m:val=","/>
                          <m:ctrlPr>
                            <a:rPr lang="ar-AE" sz="2400" i="1">
                              <a:latin typeface="Cambria Math" panose="02040503050406030204" pitchFamily="18" charset="0"/>
                            </a:rPr>
                          </m:ctrlPr>
                        </m:dPr>
                        <m:e>
                          <m:r>
                            <a:rPr lang="ar-AE" sz="2400" i="1">
                              <a:latin typeface="Cambria Math" panose="02040503050406030204" pitchFamily="18" charset="0"/>
                            </a:rPr>
                            <m:t>𝑄</m:t>
                          </m:r>
                        </m:e>
                        <m:e>
                          <m:r>
                            <a:rPr lang="ar-AE" sz="2400" i="1">
                              <a:latin typeface="Cambria Math" panose="02040503050406030204" pitchFamily="18" charset="0"/>
                            </a:rPr>
                            <m:t>𝐾</m:t>
                          </m:r>
                        </m:e>
                        <m:e>
                          <m:r>
                            <a:rPr lang="ar-AE" sz="2400" i="1">
                              <a:latin typeface="Cambria Math" panose="02040503050406030204" pitchFamily="18" charset="0"/>
                            </a:rPr>
                            <m:t>𝐿</m:t>
                          </m:r>
                        </m:e>
                      </m:d>
                      <m:r>
                        <a:rPr lang="ar-AE" sz="2400" i="0">
                          <a:latin typeface="Cambria Math" panose="02040503050406030204" pitchFamily="18" charset="0"/>
                        </a:rPr>
                        <m:t>=</m:t>
                      </m:r>
                      <m:r>
                        <a:rPr lang="ar-AE" sz="2400" i="1">
                          <a:latin typeface="Cambria Math" panose="02040503050406030204" pitchFamily="18" charset="0"/>
                        </a:rPr>
                        <m:t>𝐼𝑛𝑔𝑟𝑒𝑠𝑜𝑠</m:t>
                      </m:r>
                      <m:d>
                        <m:dPr>
                          <m:ctrlPr>
                            <a:rPr lang="ar-AE" sz="2400" i="1">
                              <a:latin typeface="Cambria Math" panose="02040503050406030204" pitchFamily="18" charset="0"/>
                            </a:rPr>
                          </m:ctrlPr>
                        </m:dPr>
                        <m:e>
                          <m:r>
                            <a:rPr lang="ar-AE" sz="2400" i="1">
                              <a:latin typeface="Cambria Math" panose="02040503050406030204" pitchFamily="18" charset="0"/>
                            </a:rPr>
                            <m:t>𝑄</m:t>
                          </m:r>
                        </m:e>
                      </m:d>
                      <m:r>
                        <a:rPr lang="ar-AE" sz="2400" i="0">
                          <a:latin typeface="Cambria Math" panose="02040503050406030204" pitchFamily="18" charset="0"/>
                        </a:rPr>
                        <m:t>−</m:t>
                      </m:r>
                      <m:r>
                        <a:rPr lang="ar-AE" sz="2400" i="1">
                          <a:latin typeface="Cambria Math" panose="02040503050406030204" pitchFamily="18" charset="0"/>
                        </a:rPr>
                        <m:t>𝐶𝑜𝑠𝑡𝑜𝑠</m:t>
                      </m:r>
                      <m:d>
                        <m:dPr>
                          <m:sepChr m:val=","/>
                          <m:ctrlPr>
                            <a:rPr lang="ar-AE" sz="2400" i="1">
                              <a:latin typeface="Cambria Math" panose="02040503050406030204" pitchFamily="18" charset="0"/>
                            </a:rPr>
                          </m:ctrlPr>
                        </m:dPr>
                        <m:e>
                          <m:r>
                            <a:rPr lang="ar-AE" sz="2400" i="1">
                              <a:latin typeface="Cambria Math" panose="02040503050406030204" pitchFamily="18" charset="0"/>
                            </a:rPr>
                            <m:t>𝐾</m:t>
                          </m:r>
                        </m:e>
                        <m:e>
                          <m:r>
                            <a:rPr lang="ar-AE" sz="2400" i="1">
                              <a:latin typeface="Cambria Math" panose="02040503050406030204" pitchFamily="18" charset="0"/>
                            </a:rPr>
                            <m:t>𝐿</m:t>
                          </m:r>
                        </m:e>
                      </m:d>
                    </m:oMath>
                  </m:oMathPara>
                </a14:m>
                <a:endParaRPr lang="ar-AE" sz="2400" b="0" i="0" dirty="0">
                  <a:solidFill>
                    <a:srgbClr val="1D2125"/>
                  </a:solidFill>
                  <a:effectLst/>
                  <a:latin typeface="Montserrat" panose="00000500000000000000" pitchFamily="2" charset="0"/>
                </a:endParaRPr>
              </a:p>
              <a:p>
                <a:pPr algn="l">
                  <a:spcAft>
                    <a:spcPts val="1500"/>
                  </a:spcAft>
                  <a:buNone/>
                </a:pPr>
                <a:r>
                  <a:rPr lang="en-US" sz="2400" b="1" i="0" dirty="0" err="1">
                    <a:solidFill>
                      <a:srgbClr val="1D2125"/>
                    </a:solidFill>
                    <a:effectLst/>
                    <a:latin typeface="Montserrat" panose="00000500000000000000" pitchFamily="2" charset="0"/>
                  </a:rPr>
                  <a:t>Interpretación</a:t>
                </a:r>
                <a:r>
                  <a:rPr lang="en-US" sz="2400" b="1" i="0" dirty="0">
                    <a:solidFill>
                      <a:srgbClr val="1D2125"/>
                    </a:solidFill>
                    <a:effectLst/>
                    <a:latin typeface="Montserrat" panose="00000500000000000000" pitchFamily="2" charset="0"/>
                  </a:rPr>
                  <a:t> </a:t>
                </a:r>
                <a:r>
                  <a:rPr lang="en-US" sz="2400" b="1" i="0" dirty="0" err="1">
                    <a:solidFill>
                      <a:srgbClr val="1D2125"/>
                    </a:solidFill>
                    <a:effectLst/>
                    <a:latin typeface="Montserrat" panose="00000500000000000000" pitchFamily="2" charset="0"/>
                  </a:rPr>
                  <a:t>económica</a:t>
                </a:r>
                <a:r>
                  <a:rPr lang="en-US" sz="2400" b="1" i="0" dirty="0">
                    <a:solidFill>
                      <a:srgbClr val="1D2125"/>
                    </a:solidFill>
                    <a:effectLst/>
                    <a:latin typeface="Montserrat" panose="00000500000000000000" pitchFamily="2" charset="0"/>
                  </a:rPr>
                  <a:t> de </a:t>
                </a:r>
                <a:r>
                  <a:rPr lang="en-US" sz="2400" b="1" i="0" dirty="0" err="1">
                    <a:solidFill>
                      <a:srgbClr val="1D2125"/>
                    </a:solidFill>
                    <a:effectLst/>
                    <a:latin typeface="Montserrat" panose="00000500000000000000" pitchFamily="2" charset="0"/>
                  </a:rPr>
                  <a:t>los</a:t>
                </a:r>
                <a:r>
                  <a:rPr lang="en-US" sz="2400" b="1" i="0" dirty="0">
                    <a:solidFill>
                      <a:srgbClr val="1D2125"/>
                    </a:solidFill>
                    <a:effectLst/>
                    <a:latin typeface="Montserrat" panose="00000500000000000000" pitchFamily="2" charset="0"/>
                  </a:rPr>
                  <a:t> puntos </a:t>
                </a:r>
                <a:r>
                  <a:rPr lang="en-US" sz="2400" b="1" i="0" dirty="0" err="1">
                    <a:solidFill>
                      <a:srgbClr val="1D2125"/>
                    </a:solidFill>
                    <a:effectLst/>
                    <a:latin typeface="Montserrat" panose="00000500000000000000" pitchFamily="2" charset="0"/>
                  </a:rPr>
                  <a:t>críticos</a:t>
                </a:r>
                <a:endParaRPr lang="en-US" sz="2400" b="0" i="0" dirty="0">
                  <a:solidFill>
                    <a:srgbClr val="1D2125"/>
                  </a:solidFill>
                  <a:effectLst/>
                  <a:latin typeface="Montserrat" panose="00000500000000000000" pitchFamily="2" charset="0"/>
                </a:endParaRPr>
              </a:p>
              <a:p>
                <a:pPr algn="l">
                  <a:spcAft>
                    <a:spcPts val="1500"/>
                  </a:spcAft>
                  <a:buNone/>
                </a:pPr>
                <a:r>
                  <a:rPr lang="en-US" sz="2400" b="0" i="0" dirty="0" err="1">
                    <a:solidFill>
                      <a:srgbClr val="1D2125"/>
                    </a:solidFill>
                    <a:effectLst/>
                    <a:latin typeface="Montserrat" panose="00000500000000000000" pitchFamily="2" charset="0"/>
                  </a:rPr>
                  <a:t>Cuando</a:t>
                </a:r>
                <a:r>
                  <a:rPr lang="en-US" sz="2400" b="0" i="0" dirty="0">
                    <a:solidFill>
                      <a:srgbClr val="1D2125"/>
                    </a:solidFill>
                    <a:effectLst/>
                    <a:latin typeface="Montserrat" panose="00000500000000000000" pitchFamily="2" charset="0"/>
                  </a:rPr>
                  <a:t> se </a:t>
                </a:r>
                <a:r>
                  <a:rPr lang="en-US" sz="2400" b="0" i="0" dirty="0" err="1">
                    <a:solidFill>
                      <a:srgbClr val="1D2125"/>
                    </a:solidFill>
                    <a:effectLst/>
                    <a:latin typeface="Montserrat" panose="00000500000000000000" pitchFamily="2" charset="0"/>
                  </a:rPr>
                  <a:t>encuentran</a:t>
                </a:r>
                <a:r>
                  <a:rPr lang="en-US" sz="2400" b="0" i="0" dirty="0">
                    <a:solidFill>
                      <a:srgbClr val="1D2125"/>
                    </a:solidFill>
                    <a:effectLst/>
                    <a:latin typeface="Montserrat" panose="00000500000000000000" pitchFamily="2" charset="0"/>
                  </a:rPr>
                  <a:t> puntos </a:t>
                </a:r>
                <a:r>
                  <a:rPr lang="en-US" sz="2400" b="0" i="0" dirty="0" err="1">
                    <a:solidFill>
                      <a:srgbClr val="1D2125"/>
                    </a:solidFill>
                    <a:effectLst/>
                    <a:latin typeface="Montserrat" panose="00000500000000000000" pitchFamily="2" charset="0"/>
                  </a:rPr>
                  <a:t>críticos</a:t>
                </a:r>
                <a:r>
                  <a:rPr lang="en-US" sz="2400" b="0" i="0" dirty="0">
                    <a:solidFill>
                      <a:srgbClr val="1D2125"/>
                    </a:solidFill>
                    <a:effectLst/>
                    <a:latin typeface="Montserrat" panose="00000500000000000000" pitchFamily="2" charset="0"/>
                  </a:rPr>
                  <a:t> sin </a:t>
                </a:r>
                <a:r>
                  <a:rPr lang="en-US" sz="2400" b="0" i="0" dirty="0" err="1">
                    <a:solidFill>
                      <a:srgbClr val="1D2125"/>
                    </a:solidFill>
                    <a:effectLst/>
                    <a:latin typeface="Montserrat" panose="00000500000000000000" pitchFamily="2" charset="0"/>
                  </a:rPr>
                  <a:t>restricciones</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estos</a:t>
                </a:r>
                <a:r>
                  <a:rPr lang="en-US" sz="2400" b="0" i="0" dirty="0">
                    <a:solidFill>
                      <a:srgbClr val="1D2125"/>
                    </a:solidFill>
                    <a:effectLst/>
                    <a:latin typeface="Montserrat" panose="00000500000000000000" pitchFamily="2" charset="0"/>
                  </a:rPr>
                  <a:t> </a:t>
                </a:r>
                <a:r>
                  <a:rPr lang="en-US" sz="2400" b="0" i="0" dirty="0" err="1">
                    <a:solidFill>
                      <a:srgbClr val="1D2125"/>
                    </a:solidFill>
                    <a:effectLst/>
                    <a:latin typeface="Montserrat" panose="00000500000000000000" pitchFamily="2" charset="0"/>
                  </a:rPr>
                  <a:t>representan</a:t>
                </a:r>
                <a:r>
                  <a:rPr lang="en-US" sz="2400" b="0" i="0" dirty="0">
                    <a:solidFill>
                      <a:srgbClr val="1D2125"/>
                    </a:solidFill>
                    <a:effectLst/>
                    <a:latin typeface="Montserrat" panose="00000500000000000000" pitchFamily="2" charset="0"/>
                  </a:rPr>
                  <a:t>:</a:t>
                </a:r>
              </a:p>
              <a:p>
                <a:pPr algn="l">
                  <a:buFont typeface="Arial" panose="020B0604020202020204" pitchFamily="34" charset="0"/>
                  <a:buChar char="•"/>
                </a:pPr>
                <a:r>
                  <a:rPr lang="en-US" sz="2400" b="1" i="0" dirty="0">
                    <a:solidFill>
                      <a:srgbClr val="000000"/>
                    </a:solidFill>
                    <a:effectLst/>
                    <a:latin typeface="Montserrat" panose="00000500000000000000" pitchFamily="2" charset="0"/>
                  </a:rPr>
                  <a:t>Máximo</a:t>
                </a:r>
                <a:r>
                  <a:rPr lang="en-US" sz="2400" b="0" i="0" dirty="0">
                    <a:solidFill>
                      <a:srgbClr val="000000"/>
                    </a:solidFill>
                    <a:effectLst/>
                    <a:latin typeface="Montserrat" panose="00000500000000000000" pitchFamily="2" charset="0"/>
                  </a:rPr>
                  <a:t>: la </a:t>
                </a:r>
                <a:r>
                  <a:rPr lang="en-US" sz="2400" b="0" i="0" dirty="0" err="1">
                    <a:solidFill>
                      <a:srgbClr val="000000"/>
                    </a:solidFill>
                    <a:effectLst/>
                    <a:latin typeface="Montserrat" panose="00000500000000000000" pitchFamily="2" charset="0"/>
                  </a:rPr>
                  <a:t>combinación</a:t>
                </a:r>
                <a:r>
                  <a:rPr lang="en-US" sz="2400" b="0" i="0" dirty="0">
                    <a:solidFill>
                      <a:srgbClr val="000000"/>
                    </a:solidFill>
                    <a:effectLst/>
                    <a:latin typeface="Montserrat" panose="00000500000000000000" pitchFamily="2" charset="0"/>
                  </a:rPr>
                  <a:t> de variables que genera </a:t>
                </a:r>
                <a:r>
                  <a:rPr lang="en-US" sz="2400" b="0" i="0" dirty="0" err="1">
                    <a:solidFill>
                      <a:srgbClr val="000000"/>
                    </a:solidFill>
                    <a:effectLst/>
                    <a:latin typeface="Montserrat" panose="00000500000000000000" pitchFamily="2" charset="0"/>
                  </a:rPr>
                  <a:t>el</a:t>
                </a:r>
                <a:r>
                  <a:rPr lang="en-US" sz="2400" b="0" i="0" dirty="0">
                    <a:solidFill>
                      <a:srgbClr val="000000"/>
                    </a:solidFill>
                    <a:effectLst/>
                    <a:latin typeface="Montserrat" panose="00000500000000000000" pitchFamily="2" charset="0"/>
                  </a:rPr>
                  <a:t> mayor </a:t>
                </a:r>
                <a:r>
                  <a:rPr lang="en-US" sz="2400" b="0" i="0" dirty="0" err="1">
                    <a:solidFill>
                      <a:srgbClr val="000000"/>
                    </a:solidFill>
                    <a:effectLst/>
                    <a:latin typeface="Montserrat" panose="00000500000000000000" pitchFamily="2" charset="0"/>
                  </a:rPr>
                  <a:t>beneficio</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utilidad</a:t>
                </a:r>
                <a:r>
                  <a:rPr lang="en-US" sz="2400" b="0" i="0" dirty="0">
                    <a:solidFill>
                      <a:srgbClr val="000000"/>
                    </a:solidFill>
                    <a:effectLst/>
                    <a:latin typeface="Montserrat" panose="00000500000000000000" pitchFamily="2" charset="0"/>
                  </a:rPr>
                  <a:t> o </a:t>
                </a:r>
                <a:r>
                  <a:rPr lang="en-US" sz="2400" b="0" i="0" dirty="0" err="1">
                    <a:solidFill>
                      <a:srgbClr val="000000"/>
                    </a:solidFill>
                    <a:effectLst/>
                    <a:latin typeface="Montserrat" panose="00000500000000000000" pitchFamily="2" charset="0"/>
                  </a:rPr>
                  <a:t>productividad</a:t>
                </a:r>
                <a:r>
                  <a:rPr lang="en-US" sz="2400" b="0" i="0" dirty="0">
                    <a:solidFill>
                      <a:srgbClr val="000000"/>
                    </a:solidFill>
                    <a:effectLst/>
                    <a:latin typeface="Montserrat" panose="00000500000000000000" pitchFamily="2" charset="0"/>
                  </a:rPr>
                  <a:t>.</a:t>
                </a:r>
              </a:p>
              <a:p>
                <a:pPr algn="l">
                  <a:buFont typeface="Arial" panose="020B0604020202020204" pitchFamily="34" charset="0"/>
                  <a:buChar char="•"/>
                </a:pPr>
                <a:r>
                  <a:rPr lang="en-US" sz="2400" b="1" i="0" dirty="0" err="1">
                    <a:solidFill>
                      <a:srgbClr val="000000"/>
                    </a:solidFill>
                    <a:effectLst/>
                    <a:latin typeface="Montserrat" panose="00000500000000000000" pitchFamily="2" charset="0"/>
                  </a:rPr>
                  <a:t>Mínimo</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el</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nivel</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más</a:t>
                </a:r>
                <a:r>
                  <a:rPr lang="en-US" sz="2400" b="0" i="0" dirty="0">
                    <a:solidFill>
                      <a:srgbClr val="000000"/>
                    </a:solidFill>
                    <a:effectLst/>
                    <a:latin typeface="Montserrat" panose="00000500000000000000" pitchFamily="2" charset="0"/>
                  </a:rPr>
                  <a:t> bajo </a:t>
                </a:r>
                <a:r>
                  <a:rPr lang="en-US" sz="2400" b="0" i="0" dirty="0" err="1">
                    <a:solidFill>
                      <a:srgbClr val="000000"/>
                    </a:solidFill>
                    <a:effectLst/>
                    <a:latin typeface="Montserrat" panose="00000500000000000000" pitchFamily="2" charset="0"/>
                  </a:rPr>
                  <a:t>posible</a:t>
                </a:r>
                <a:r>
                  <a:rPr lang="en-US" sz="2400" b="0" i="0" dirty="0">
                    <a:solidFill>
                      <a:srgbClr val="000000"/>
                    </a:solidFill>
                    <a:effectLst/>
                    <a:latin typeface="Montserrat" panose="00000500000000000000" pitchFamily="2" charset="0"/>
                  </a:rPr>
                  <a:t> de </a:t>
                </a:r>
                <a:r>
                  <a:rPr lang="en-US" sz="2400" b="0" i="0" dirty="0" err="1">
                    <a:solidFill>
                      <a:srgbClr val="000000"/>
                    </a:solidFill>
                    <a:effectLst/>
                    <a:latin typeface="Montserrat" panose="00000500000000000000" pitchFamily="2" charset="0"/>
                  </a:rPr>
                  <a:t>costo</a:t>
                </a:r>
                <a:r>
                  <a:rPr lang="en-US" sz="2400" b="0" i="0" dirty="0">
                    <a:solidFill>
                      <a:srgbClr val="000000"/>
                    </a:solidFill>
                    <a:effectLst/>
                    <a:latin typeface="Montserrat" panose="00000500000000000000" pitchFamily="2" charset="0"/>
                  </a:rPr>
                  <a:t> o </a:t>
                </a:r>
                <a:r>
                  <a:rPr lang="en-US" sz="2400" b="0" i="0" dirty="0" err="1">
                    <a:solidFill>
                      <a:srgbClr val="000000"/>
                    </a:solidFill>
                    <a:effectLst/>
                    <a:latin typeface="Montserrat" panose="00000500000000000000" pitchFamily="2" charset="0"/>
                  </a:rPr>
                  <a:t>desperdicio</a:t>
                </a:r>
                <a:r>
                  <a:rPr lang="en-US" sz="2400" b="0" i="0" dirty="0">
                    <a:solidFill>
                      <a:srgbClr val="000000"/>
                    </a:solidFill>
                    <a:effectLst/>
                    <a:latin typeface="Montserrat" panose="00000500000000000000" pitchFamily="2" charset="0"/>
                  </a:rPr>
                  <a:t>.</a:t>
                </a:r>
              </a:p>
              <a:p>
                <a:pPr algn="l">
                  <a:buFont typeface="Arial" panose="020B0604020202020204" pitchFamily="34" charset="0"/>
                  <a:buChar char="•"/>
                </a:pPr>
                <a:r>
                  <a:rPr lang="en-US" sz="2400" b="1" i="0" dirty="0">
                    <a:solidFill>
                      <a:srgbClr val="000000"/>
                    </a:solidFill>
                    <a:effectLst/>
                    <a:latin typeface="Montserrat" panose="00000500000000000000" pitchFamily="2" charset="0"/>
                  </a:rPr>
                  <a:t>Punto de </a:t>
                </a:r>
                <a:r>
                  <a:rPr lang="en-US" sz="2400" b="1" i="0" dirty="0" err="1">
                    <a:solidFill>
                      <a:srgbClr val="000000"/>
                    </a:solidFill>
                    <a:effectLst/>
                    <a:latin typeface="Montserrat" panose="00000500000000000000" pitchFamily="2" charset="0"/>
                  </a:rPr>
                  <a:t>silla</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combinación</a:t>
                </a:r>
                <a:r>
                  <a:rPr lang="en-US" sz="2400" b="0" i="0" dirty="0">
                    <a:solidFill>
                      <a:srgbClr val="000000"/>
                    </a:solidFill>
                    <a:effectLst/>
                    <a:latin typeface="Montserrat" panose="00000500000000000000" pitchFamily="2" charset="0"/>
                  </a:rPr>
                  <a:t> que no es </a:t>
                </a:r>
                <a:r>
                  <a:rPr lang="en-US" sz="2400" b="0" i="0" dirty="0" err="1">
                    <a:solidFill>
                      <a:srgbClr val="000000"/>
                    </a:solidFill>
                    <a:effectLst/>
                    <a:latin typeface="Montserrat" panose="00000500000000000000" pitchFamily="2" charset="0"/>
                  </a:rPr>
                  <a:t>óptima</a:t>
                </a:r>
                <a:r>
                  <a:rPr lang="en-US" sz="2400" b="0" i="0" dirty="0">
                    <a:solidFill>
                      <a:srgbClr val="000000"/>
                    </a:solidFill>
                    <a:effectLst/>
                    <a:latin typeface="Montserrat" panose="00000500000000000000" pitchFamily="2" charset="0"/>
                  </a:rPr>
                  <a:t> y </a:t>
                </a:r>
                <a:r>
                  <a:rPr lang="en-US" sz="2400" b="0" i="0" dirty="0" err="1">
                    <a:solidFill>
                      <a:srgbClr val="000000"/>
                    </a:solidFill>
                    <a:effectLst/>
                    <a:latin typeface="Montserrat" panose="00000500000000000000" pitchFamily="2" charset="0"/>
                  </a:rPr>
                  <a:t>presenta</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comportamientos</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mixtos</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crece</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en</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una</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dirección</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pero</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disminuye</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en</a:t>
                </a:r>
                <a:r>
                  <a:rPr lang="en-US" sz="2400" b="0" i="0" dirty="0">
                    <a:solidFill>
                      <a:srgbClr val="000000"/>
                    </a:solidFill>
                    <a:effectLst/>
                    <a:latin typeface="Montserrat" panose="00000500000000000000" pitchFamily="2" charset="0"/>
                  </a:rPr>
                  <a:t> </a:t>
                </a:r>
                <a:r>
                  <a:rPr lang="en-US" sz="2400" b="0" i="0" dirty="0" err="1">
                    <a:solidFill>
                      <a:srgbClr val="000000"/>
                    </a:solidFill>
                    <a:effectLst/>
                    <a:latin typeface="Montserrat" panose="00000500000000000000" pitchFamily="2" charset="0"/>
                  </a:rPr>
                  <a:t>otra</a:t>
                </a:r>
                <a:r>
                  <a:rPr lang="en-US" sz="2400" b="0" i="0" dirty="0">
                    <a:solidFill>
                      <a:srgbClr val="000000"/>
                    </a:solidFill>
                    <a:effectLst/>
                    <a:latin typeface="Montserrat" panose="00000500000000000000" pitchFamily="2" charset="0"/>
                  </a:rPr>
                  <a:t>).</a:t>
                </a:r>
              </a:p>
            </p:txBody>
          </p:sp>
        </mc:Choice>
        <mc:Fallback>
          <p:sp>
            <p:nvSpPr>
              <p:cNvPr id="4" name="TextBox 3">
                <a:extLst>
                  <a:ext uri="{FF2B5EF4-FFF2-40B4-BE49-F238E27FC236}">
                    <a16:creationId xmlns:a16="http://schemas.microsoft.com/office/drawing/2014/main" id="{3116672C-2FA1-85FE-9CAC-F55368A95C52}"/>
                  </a:ext>
                </a:extLst>
              </p:cNvPr>
              <p:cNvSpPr txBox="1">
                <a:spLocks noRot="1" noChangeAspect="1" noMove="1" noResize="1" noEditPoints="1" noAdjustHandles="1" noChangeArrowheads="1" noChangeShapeType="1" noTextEdit="1"/>
              </p:cNvSpPr>
              <p:nvPr/>
            </p:nvSpPr>
            <p:spPr>
              <a:xfrm>
                <a:off x="342900" y="1039198"/>
                <a:ext cx="8458199" cy="5663089"/>
              </a:xfrm>
              <a:prstGeom prst="rect">
                <a:avLst/>
              </a:prstGeom>
              <a:blipFill>
                <a:blip r:embed="rId3"/>
                <a:stretch>
                  <a:fillRect l="-1081" t="-753" b="-1615"/>
                </a:stretch>
              </a:blipFill>
            </p:spPr>
            <p:txBody>
              <a:bodyPr/>
              <a:lstStyle/>
              <a:p>
                <a:r>
                  <a:rPr lang="en-US">
                    <a:noFill/>
                  </a:rPr>
                  <a:t> </a:t>
                </a:r>
              </a:p>
            </p:txBody>
          </p:sp>
        </mc:Fallback>
      </mc:AlternateContent>
    </p:spTree>
    <p:extLst>
      <p:ext uri="{BB962C8B-B14F-4D97-AF65-F5344CB8AC3E}">
        <p14:creationId xmlns:p14="http://schemas.microsoft.com/office/powerpoint/2010/main" val="588193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animEffect transition="in" filter="wipe(down)">
                                      <p:cBhvr>
                                        <p:cTn id="7" dur="500"/>
                                        <p:tgtEl>
                                          <p:spTgt spid="4">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6" end="6"/>
                                            </p:txEl>
                                          </p:spTgt>
                                        </p:tgtEl>
                                        <p:attrNameLst>
                                          <p:attrName>style.visibility</p:attrName>
                                        </p:attrNameLst>
                                      </p:cBhvr>
                                      <p:to>
                                        <p:strVal val="visible"/>
                                      </p:to>
                                    </p:set>
                                    <p:animEffect transition="in" filter="fade">
                                      <p:cBhvr>
                                        <p:cTn id="12" dur="1000"/>
                                        <p:tgtEl>
                                          <p:spTgt spid="4">
                                            <p:txEl>
                                              <p:pRg st="6" end="6"/>
                                            </p:txEl>
                                          </p:spTgt>
                                        </p:tgtEl>
                                      </p:cBhvr>
                                    </p:animEffect>
                                    <p:anim calcmode="lin" valueType="num">
                                      <p:cBhvr>
                                        <p:cTn id="1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6A4A6-7350-B1BD-3EC9-B2A89FFCB8FB}"/>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C844889E-3038-539E-D360-7011F618BF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03F4248-1E7E-0766-A9A8-B967B0BD7D7C}"/>
              </a:ext>
            </a:extLst>
          </p:cNvPr>
          <p:cNvSpPr txBox="1"/>
          <p:nvPr/>
        </p:nvSpPr>
        <p:spPr>
          <a:xfrm>
            <a:off x="762000" y="1443841"/>
            <a:ext cx="7315200" cy="4401205"/>
          </a:xfrm>
          <a:prstGeom prst="rect">
            <a:avLst/>
          </a:prstGeom>
          <a:solidFill>
            <a:schemeClr val="bg2">
              <a:lumMod val="90000"/>
            </a:schemeClr>
          </a:solidFill>
          <a:ln>
            <a:solidFill>
              <a:schemeClr val="accent1"/>
            </a:solidFill>
          </a:ln>
        </p:spPr>
        <p:txBody>
          <a:bodyPr wrap="square">
            <a:spAutoFit/>
          </a:bodyPr>
          <a:lstStyle/>
          <a:p>
            <a:r>
              <a:rPr lang="es-EC" sz="2800" b="1" i="0" dirty="0">
                <a:solidFill>
                  <a:srgbClr val="1D2125"/>
                </a:solidFill>
                <a:effectLst/>
                <a:latin typeface="Montserrat" panose="00000500000000000000" pitchFamily="2" charset="0"/>
              </a:rPr>
              <a:t>La optimización con restricciones </a:t>
            </a:r>
            <a:r>
              <a:rPr lang="es-EC" sz="2800" b="0" i="0" dirty="0">
                <a:solidFill>
                  <a:srgbClr val="1D2125"/>
                </a:solidFill>
                <a:effectLst/>
                <a:latin typeface="Montserrat" panose="00000500000000000000" pitchFamily="2" charset="0"/>
              </a:rPr>
              <a:t>estudia problemas donde se busca </a:t>
            </a:r>
            <a:r>
              <a:rPr lang="es-EC" sz="2800" b="0" i="0" u="sng" dirty="0">
                <a:solidFill>
                  <a:srgbClr val="1D2125"/>
                </a:solidFill>
                <a:effectLst/>
                <a:latin typeface="Montserrat" panose="00000500000000000000" pitchFamily="2" charset="0"/>
              </a:rPr>
              <a:t>maximizar o minimizar </a:t>
            </a:r>
            <a:r>
              <a:rPr lang="es-EC" sz="2800" b="0" i="0" dirty="0">
                <a:solidFill>
                  <a:srgbClr val="1D2125"/>
                </a:solidFill>
                <a:effectLst/>
                <a:latin typeface="Montserrat" panose="00000500000000000000" pitchFamily="2" charset="0"/>
              </a:rPr>
              <a:t>una función objetivo f(x)sujeta a un conjunto de condiciones que limitan los valores admisibles de las variables de decisión. </a:t>
            </a:r>
          </a:p>
          <a:p>
            <a:endParaRPr lang="es-EC" sz="2800" dirty="0">
              <a:solidFill>
                <a:srgbClr val="1D2125"/>
              </a:solidFill>
              <a:latin typeface="Montserrat" panose="00000500000000000000" pitchFamily="2" charset="0"/>
            </a:endParaRPr>
          </a:p>
          <a:p>
            <a:r>
              <a:rPr lang="es-EC" sz="2800" b="0" i="0" u="sng" dirty="0">
                <a:solidFill>
                  <a:srgbClr val="1D2125"/>
                </a:solidFill>
                <a:effectLst/>
                <a:latin typeface="Montserrat" panose="00000500000000000000" pitchFamily="2" charset="0"/>
              </a:rPr>
              <a:t>Estas restricciones </a:t>
            </a:r>
            <a:r>
              <a:rPr lang="es-EC" sz="2800" b="0" i="0" dirty="0">
                <a:solidFill>
                  <a:srgbClr val="1D2125"/>
                </a:solidFill>
                <a:effectLst/>
                <a:latin typeface="Montserrat" panose="00000500000000000000" pitchFamily="2" charset="0"/>
              </a:rPr>
              <a:t>reflejan limitaciones reales: presupuestos, capacidades, normativas, requisitos técnicos</a:t>
            </a:r>
            <a:endParaRPr lang="en-US" sz="2800" dirty="0"/>
          </a:p>
        </p:txBody>
      </p:sp>
    </p:spTree>
    <p:extLst>
      <p:ext uri="{BB962C8B-B14F-4D97-AF65-F5344CB8AC3E}">
        <p14:creationId xmlns:p14="http://schemas.microsoft.com/office/powerpoint/2010/main" val="3087342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66DEF-0F42-1679-0D52-B43D5DDDEC02}"/>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49E9DF57-BB21-29F9-0AA9-D3EEA75D98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7C5EC9C1-C017-94DD-019D-029955B24857}"/>
              </a:ext>
            </a:extLst>
          </p:cNvPr>
          <p:cNvSpPr txBox="1"/>
          <p:nvPr/>
        </p:nvSpPr>
        <p:spPr>
          <a:xfrm>
            <a:off x="685800" y="865540"/>
            <a:ext cx="7391400" cy="5470728"/>
          </a:xfrm>
          <a:prstGeom prst="rect">
            <a:avLst/>
          </a:prstGeom>
          <a:solidFill>
            <a:schemeClr val="accent2">
              <a:lumMod val="20000"/>
              <a:lumOff val="80000"/>
            </a:schemeClr>
          </a:solidFill>
          <a:ln>
            <a:solidFill>
              <a:schemeClr val="accent1"/>
            </a:solidFill>
          </a:ln>
        </p:spPr>
        <p:txBody>
          <a:bodyPr wrap="square">
            <a:spAutoFit/>
          </a:bodyPr>
          <a:lstStyle/>
          <a:p>
            <a:pPr algn="l">
              <a:buFont typeface="Arial" panose="020B0604020202020204" pitchFamily="34" charset="0"/>
              <a:buChar char="•"/>
            </a:pPr>
            <a:r>
              <a:rPr lang="es-EC" sz="2400" b="1" i="0" dirty="0">
                <a:solidFill>
                  <a:srgbClr val="000000"/>
                </a:solidFill>
                <a:effectLst/>
                <a:latin typeface="Montserrat" panose="00000500000000000000" pitchFamily="2" charset="0"/>
              </a:rPr>
              <a:t>Restricciones de igualdad (h(x) = 0)</a:t>
            </a:r>
            <a:endParaRPr lang="es-EC" sz="2400" b="0" i="0" dirty="0">
              <a:solidFill>
                <a:srgbClr val="000000"/>
              </a:solidFill>
              <a:effectLst/>
              <a:latin typeface="Montserrat" panose="00000500000000000000" pitchFamily="2" charset="0"/>
            </a:endParaRPr>
          </a:p>
          <a:p>
            <a:pPr algn="l">
              <a:spcAft>
                <a:spcPts val="1500"/>
              </a:spcAft>
              <a:buNone/>
            </a:pPr>
            <a:r>
              <a:rPr lang="es-EC" sz="2400" b="0" i="0" dirty="0">
                <a:solidFill>
                  <a:srgbClr val="000000"/>
                </a:solidFill>
                <a:effectLst/>
                <a:latin typeface="Montserrat" panose="00000500000000000000" pitchFamily="2" charset="0"/>
              </a:rPr>
              <a:t>Estas restricciones obligan a que una relación se cumpla exactamente.</a:t>
            </a:r>
          </a:p>
          <a:p>
            <a:pPr algn="l">
              <a:spcAft>
                <a:spcPts val="1500"/>
              </a:spcAft>
              <a:buNone/>
            </a:pPr>
            <a:r>
              <a:rPr lang="es-EC" sz="2400" b="1" i="0" dirty="0">
                <a:solidFill>
                  <a:srgbClr val="000000"/>
                </a:solidFill>
                <a:effectLst/>
                <a:latin typeface="Montserrat" panose="00000500000000000000" pitchFamily="2" charset="0"/>
              </a:rPr>
              <a:t>Ejemplos:</a:t>
            </a:r>
          </a:p>
          <a:p>
            <a:pPr marL="742950" lvl="1" indent="-285750" algn="l">
              <a:buFont typeface="Arial" panose="020B0604020202020204" pitchFamily="34" charset="0"/>
              <a:buChar char="•"/>
            </a:pPr>
            <a:r>
              <a:rPr lang="es-EC" sz="2400" b="0" i="0" dirty="0">
                <a:solidFill>
                  <a:srgbClr val="000000"/>
                </a:solidFill>
                <a:effectLst/>
                <a:latin typeface="Montserrat" panose="00000500000000000000" pitchFamily="2" charset="0"/>
              </a:rPr>
              <a:t>Balance contable: ingresos − gastos = 0</a:t>
            </a:r>
          </a:p>
          <a:p>
            <a:pPr marL="742950" lvl="1" indent="-285750" algn="l">
              <a:buFont typeface="Arial" panose="020B0604020202020204" pitchFamily="34" charset="0"/>
              <a:buChar char="•"/>
            </a:pPr>
            <a:r>
              <a:rPr lang="es-EC" sz="2400" b="0" i="0" dirty="0">
                <a:solidFill>
                  <a:srgbClr val="000000"/>
                </a:solidFill>
                <a:effectLst/>
                <a:latin typeface="Montserrat" panose="00000500000000000000" pitchFamily="2" charset="0"/>
              </a:rPr>
              <a:t>Condición de mercado: demanda = oferta</a:t>
            </a:r>
          </a:p>
          <a:p>
            <a:pPr marL="742950" lvl="1" indent="-285750" algn="l">
              <a:buFont typeface="Arial" panose="020B0604020202020204" pitchFamily="34" charset="0"/>
              <a:buChar char="•"/>
            </a:pPr>
            <a:r>
              <a:rPr lang="es-EC" sz="2400" b="0" i="0" dirty="0">
                <a:solidFill>
                  <a:srgbClr val="000000"/>
                </a:solidFill>
                <a:effectLst/>
                <a:latin typeface="Montserrat" panose="00000500000000000000" pitchFamily="2" charset="0"/>
              </a:rPr>
              <a:t>Conservación de flujos o materiales en procesos productivos</a:t>
            </a:r>
          </a:p>
          <a:p>
            <a:pPr algn="l">
              <a:spcAft>
                <a:spcPts val="1500"/>
              </a:spcAft>
              <a:buNone/>
            </a:pPr>
            <a:r>
              <a:rPr lang="es-EC" sz="2400" b="1" i="0" dirty="0">
                <a:solidFill>
                  <a:srgbClr val="000000"/>
                </a:solidFill>
                <a:effectLst/>
                <a:latin typeface="Montserrat" panose="00000500000000000000" pitchFamily="2" charset="0"/>
              </a:rPr>
              <a:t>Implicaciones:</a:t>
            </a:r>
          </a:p>
          <a:p>
            <a:pPr marL="742950" lvl="1" indent="-285750" algn="l">
              <a:buFont typeface="Arial" panose="020B0604020202020204" pitchFamily="34" charset="0"/>
              <a:buChar char="•"/>
            </a:pPr>
            <a:r>
              <a:rPr lang="es-EC" sz="2400" b="0" i="0" dirty="0">
                <a:solidFill>
                  <a:srgbClr val="000000"/>
                </a:solidFill>
                <a:effectLst/>
                <a:latin typeface="Montserrat" panose="00000500000000000000" pitchFamily="2" charset="0"/>
              </a:rPr>
              <a:t>Reducen la dimensión efectiva del problema.</a:t>
            </a:r>
          </a:p>
          <a:p>
            <a:pPr marL="742950" lvl="1" indent="-285750" algn="l">
              <a:buFont typeface="Arial" panose="020B0604020202020204" pitchFamily="34" charset="0"/>
              <a:buChar char="•"/>
            </a:pPr>
            <a:r>
              <a:rPr lang="es-EC" sz="2400" b="0" i="0" dirty="0">
                <a:solidFill>
                  <a:srgbClr val="000000"/>
                </a:solidFill>
                <a:effectLst/>
                <a:latin typeface="Montserrat" panose="00000500000000000000" pitchFamily="2" charset="0"/>
              </a:rPr>
              <a:t>Son tratadas con multiplicadores de Lagrange.</a:t>
            </a:r>
          </a:p>
        </p:txBody>
      </p:sp>
    </p:spTree>
    <p:extLst>
      <p:ext uri="{BB962C8B-B14F-4D97-AF65-F5344CB8AC3E}">
        <p14:creationId xmlns:p14="http://schemas.microsoft.com/office/powerpoint/2010/main" val="3834754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C11EA-FB04-047B-8196-95B7A3A0B396}"/>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6FBB2083-4E52-F373-4093-A1E0BC5A90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3195877-5003-A89D-624F-8CA9D3A3E33B}"/>
              </a:ext>
            </a:extLst>
          </p:cNvPr>
          <p:cNvSpPr txBox="1"/>
          <p:nvPr/>
        </p:nvSpPr>
        <p:spPr>
          <a:xfrm>
            <a:off x="664644" y="1371600"/>
            <a:ext cx="7717355" cy="4362733"/>
          </a:xfrm>
          <a:prstGeom prst="rect">
            <a:avLst/>
          </a:prstGeom>
          <a:solidFill>
            <a:schemeClr val="accent6">
              <a:lumMod val="40000"/>
              <a:lumOff val="60000"/>
            </a:schemeClr>
          </a:solidFill>
        </p:spPr>
        <p:txBody>
          <a:bodyPr wrap="square">
            <a:spAutoFit/>
          </a:bodyPr>
          <a:lstStyle/>
          <a:p>
            <a:pPr algn="l">
              <a:buFont typeface="Arial" panose="020B0604020202020204" pitchFamily="34" charset="0"/>
              <a:buChar char="•"/>
            </a:pPr>
            <a:r>
              <a:rPr lang="es-EC" sz="2000" b="1" i="0" dirty="0">
                <a:solidFill>
                  <a:srgbClr val="000000"/>
                </a:solidFill>
                <a:effectLst/>
                <a:latin typeface="Montserrat" panose="00000500000000000000" pitchFamily="2" charset="0"/>
              </a:rPr>
              <a:t>Restricciones de desigualdad (g(x) ≤ 0 o g(x) ≥ 0)</a:t>
            </a:r>
            <a:endParaRPr lang="es-EC" sz="2000" b="0" i="0" dirty="0">
              <a:solidFill>
                <a:srgbClr val="000000"/>
              </a:solidFill>
              <a:effectLst/>
              <a:latin typeface="Montserrat" panose="00000500000000000000" pitchFamily="2" charset="0"/>
            </a:endParaRPr>
          </a:p>
          <a:p>
            <a:pPr algn="l">
              <a:spcAft>
                <a:spcPts val="1500"/>
              </a:spcAft>
              <a:buNone/>
            </a:pPr>
            <a:r>
              <a:rPr lang="es-EC" sz="2000" b="0" i="0" dirty="0">
                <a:solidFill>
                  <a:srgbClr val="000000"/>
                </a:solidFill>
                <a:effectLst/>
                <a:latin typeface="Montserrat" panose="00000500000000000000" pitchFamily="2" charset="0"/>
              </a:rPr>
              <a:t>Permiten que la relación se cumpla dentro de un límite. Son las más comunes en economía y administración.</a:t>
            </a:r>
          </a:p>
          <a:p>
            <a:pPr algn="l">
              <a:spcAft>
                <a:spcPts val="1500"/>
              </a:spcAft>
              <a:buNone/>
            </a:pPr>
            <a:r>
              <a:rPr lang="es-EC" sz="2000" b="1" i="0" dirty="0">
                <a:solidFill>
                  <a:srgbClr val="000000"/>
                </a:solidFill>
                <a:effectLst/>
                <a:latin typeface="Montserrat" panose="00000500000000000000" pitchFamily="2" charset="0"/>
              </a:rPr>
              <a:t>Ejemplos:</a:t>
            </a:r>
          </a:p>
          <a:p>
            <a:pPr marL="742950" lvl="1" indent="-285750" algn="l">
              <a:buFont typeface="Arial" panose="020B0604020202020204" pitchFamily="34" charset="0"/>
              <a:buChar char="•"/>
            </a:pPr>
            <a:r>
              <a:rPr lang="es-EC" sz="2000" b="0" i="0" dirty="0">
                <a:solidFill>
                  <a:srgbClr val="000000"/>
                </a:solidFill>
                <a:effectLst/>
                <a:latin typeface="Montserrat" panose="00000500000000000000" pitchFamily="2" charset="0"/>
              </a:rPr>
              <a:t>Presupuesto máximo: C(x) ≤ B</a:t>
            </a:r>
          </a:p>
          <a:p>
            <a:pPr marL="742950" lvl="1" indent="-285750" algn="l">
              <a:buFont typeface="Arial" panose="020B0604020202020204" pitchFamily="34" charset="0"/>
              <a:buChar char="•"/>
            </a:pPr>
            <a:r>
              <a:rPr lang="es-EC" sz="2000" b="0" i="0" dirty="0">
                <a:solidFill>
                  <a:srgbClr val="000000"/>
                </a:solidFill>
                <a:effectLst/>
                <a:latin typeface="Montserrat" panose="00000500000000000000" pitchFamily="2" charset="0"/>
              </a:rPr>
              <a:t>Capacidad productiva: Q(x) ≤ </a:t>
            </a:r>
            <a:r>
              <a:rPr lang="es-EC" sz="2000" b="0" i="0" dirty="0" err="1">
                <a:solidFill>
                  <a:srgbClr val="000000"/>
                </a:solidFill>
                <a:effectLst/>
                <a:latin typeface="Montserrat" panose="00000500000000000000" pitchFamily="2" charset="0"/>
              </a:rPr>
              <a:t>Q_max</a:t>
            </a:r>
            <a:endParaRPr lang="es-EC" sz="2000" b="0" i="0" dirty="0">
              <a:solidFill>
                <a:srgbClr val="000000"/>
              </a:solidFill>
              <a:effectLst/>
              <a:latin typeface="Montserrat" panose="00000500000000000000" pitchFamily="2" charset="0"/>
            </a:endParaRPr>
          </a:p>
          <a:p>
            <a:pPr marL="742950" lvl="1" indent="-285750" algn="l">
              <a:buFont typeface="Arial" panose="020B0604020202020204" pitchFamily="34" charset="0"/>
              <a:buChar char="•"/>
            </a:pPr>
            <a:r>
              <a:rPr lang="es-EC" sz="2000" b="0" i="0" dirty="0">
                <a:solidFill>
                  <a:srgbClr val="000000"/>
                </a:solidFill>
                <a:effectLst/>
                <a:latin typeface="Montserrat" panose="00000500000000000000" pitchFamily="2" charset="0"/>
              </a:rPr>
              <a:t>Límites regulatorios: emisiones ≤ umbral permitido</a:t>
            </a:r>
          </a:p>
          <a:p>
            <a:pPr marL="742950" lvl="1" indent="-285750" algn="l">
              <a:buFont typeface="Arial" panose="020B0604020202020204" pitchFamily="34" charset="0"/>
              <a:buChar char="•"/>
            </a:pPr>
            <a:r>
              <a:rPr lang="es-EC" sz="2000" b="0" i="0" dirty="0">
                <a:solidFill>
                  <a:srgbClr val="000000"/>
                </a:solidFill>
                <a:effectLst/>
                <a:latin typeface="Montserrat" panose="00000500000000000000" pitchFamily="2" charset="0"/>
              </a:rPr>
              <a:t>Margen mínimo de rentabilidad: r(x) ≥ </a:t>
            </a:r>
            <a:r>
              <a:rPr lang="es-EC" sz="2000" b="0" i="0" dirty="0" err="1">
                <a:solidFill>
                  <a:srgbClr val="000000"/>
                </a:solidFill>
                <a:effectLst/>
                <a:latin typeface="Montserrat" panose="00000500000000000000" pitchFamily="2" charset="0"/>
              </a:rPr>
              <a:t>r_min</a:t>
            </a:r>
            <a:endParaRPr lang="es-EC" sz="2000" b="0" i="0" dirty="0">
              <a:solidFill>
                <a:srgbClr val="000000"/>
              </a:solidFill>
              <a:effectLst/>
              <a:latin typeface="Montserrat" panose="00000500000000000000" pitchFamily="2" charset="0"/>
            </a:endParaRPr>
          </a:p>
          <a:p>
            <a:pPr algn="l">
              <a:spcAft>
                <a:spcPts val="1500"/>
              </a:spcAft>
              <a:buNone/>
            </a:pPr>
            <a:r>
              <a:rPr lang="es-EC" sz="2000" b="1" i="0" dirty="0">
                <a:solidFill>
                  <a:srgbClr val="000000"/>
                </a:solidFill>
                <a:effectLst/>
                <a:latin typeface="Montserrat" panose="00000500000000000000" pitchFamily="2" charset="0"/>
              </a:rPr>
              <a:t>Implicaciones:</a:t>
            </a:r>
          </a:p>
          <a:p>
            <a:pPr marL="742950" lvl="1" indent="-285750" algn="l">
              <a:buFont typeface="Arial" panose="020B0604020202020204" pitchFamily="34" charset="0"/>
              <a:buChar char="•"/>
            </a:pPr>
            <a:r>
              <a:rPr lang="es-EC" sz="2000" b="0" i="0" dirty="0">
                <a:solidFill>
                  <a:srgbClr val="000000"/>
                </a:solidFill>
                <a:effectLst/>
                <a:latin typeface="Montserrat" panose="00000500000000000000" pitchFamily="2" charset="0"/>
              </a:rPr>
              <a:t>Entran en los criterios KKT (</a:t>
            </a:r>
            <a:r>
              <a:rPr lang="es-EC" sz="2000" b="0" i="0" dirty="0" err="1">
                <a:solidFill>
                  <a:srgbClr val="000000"/>
                </a:solidFill>
                <a:effectLst/>
                <a:latin typeface="Montserrat" panose="00000500000000000000" pitchFamily="2" charset="0"/>
              </a:rPr>
              <a:t>Karush</a:t>
            </a:r>
            <a:r>
              <a:rPr lang="es-EC" sz="2000" b="0" i="0" dirty="0">
                <a:solidFill>
                  <a:srgbClr val="000000"/>
                </a:solidFill>
                <a:effectLst/>
                <a:latin typeface="Montserrat" panose="00000500000000000000" pitchFamily="2" charset="0"/>
              </a:rPr>
              <a:t>–Kuhn–Tucker).</a:t>
            </a:r>
          </a:p>
          <a:p>
            <a:pPr marL="742950" lvl="1" indent="-285750" algn="l">
              <a:buFont typeface="Arial" panose="020B0604020202020204" pitchFamily="34" charset="0"/>
              <a:buChar char="•"/>
            </a:pPr>
            <a:r>
              <a:rPr lang="es-EC" sz="2000" b="0" i="0" dirty="0">
                <a:solidFill>
                  <a:srgbClr val="000000"/>
                </a:solidFill>
                <a:effectLst/>
                <a:latin typeface="Montserrat" panose="00000500000000000000" pitchFamily="2" charset="0"/>
              </a:rPr>
              <a:t>Pueden ser “activas” (se cumplen como igualdad) o “inactivas”.</a:t>
            </a:r>
          </a:p>
        </p:txBody>
      </p:sp>
    </p:spTree>
    <p:extLst>
      <p:ext uri="{BB962C8B-B14F-4D97-AF65-F5344CB8AC3E}">
        <p14:creationId xmlns:p14="http://schemas.microsoft.com/office/powerpoint/2010/main" val="1820743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6DC14-AB04-352A-E2EB-B3C17022BB81}"/>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501C964E-415E-B0C9-A4EB-D6AA4B393D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2">
            <a:extLst>
              <a:ext uri="{FF2B5EF4-FFF2-40B4-BE49-F238E27FC236}">
                <a16:creationId xmlns:a16="http://schemas.microsoft.com/office/drawing/2014/main" id="{77E4FA04-1874-CCC4-AB4B-5ADA8322B01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a:extLst>
              <a:ext uri="{FF2B5EF4-FFF2-40B4-BE49-F238E27FC236}">
                <a16:creationId xmlns:a16="http://schemas.microsoft.com/office/drawing/2014/main" id="{8423A025-CE05-E37A-F046-869B10161719}"/>
              </a:ext>
            </a:extLst>
          </p:cNvPr>
          <p:cNvPicPr>
            <a:picLocks noChangeAspect="1"/>
          </p:cNvPicPr>
          <p:nvPr/>
        </p:nvPicPr>
        <p:blipFill>
          <a:blip r:embed="rId3"/>
          <a:stretch>
            <a:fillRect/>
          </a:stretch>
        </p:blipFill>
        <p:spPr>
          <a:xfrm>
            <a:off x="990600" y="152400"/>
            <a:ext cx="6400800" cy="6553200"/>
          </a:xfrm>
          <a:prstGeom prst="rect">
            <a:avLst/>
          </a:prstGeom>
        </p:spPr>
      </p:pic>
      <p:sp>
        <p:nvSpPr>
          <p:cNvPr id="6" name="TextBox 5">
            <a:extLst>
              <a:ext uri="{FF2B5EF4-FFF2-40B4-BE49-F238E27FC236}">
                <a16:creationId xmlns:a16="http://schemas.microsoft.com/office/drawing/2014/main" id="{4B68FD6B-6299-4BA1-6759-E0BA4AD89AE8}"/>
              </a:ext>
            </a:extLst>
          </p:cNvPr>
          <p:cNvSpPr txBox="1"/>
          <p:nvPr/>
        </p:nvSpPr>
        <p:spPr>
          <a:xfrm>
            <a:off x="7420251" y="1752600"/>
            <a:ext cx="1647549" cy="707886"/>
          </a:xfrm>
          <a:prstGeom prst="rect">
            <a:avLst/>
          </a:prstGeom>
          <a:noFill/>
        </p:spPr>
        <p:txBody>
          <a:bodyPr wrap="square">
            <a:spAutoFit/>
          </a:bodyPr>
          <a:lstStyle/>
          <a:p>
            <a:r>
              <a:rPr lang="es-EC" sz="2000" b="1" spc="-85" dirty="0">
                <a:solidFill>
                  <a:srgbClr val="0070C0"/>
                </a:solidFill>
                <a:effectLst>
                  <a:outerShdw blurRad="38100" dist="38100" dir="2700000" algn="tl">
                    <a:srgbClr val="000000">
                      <a:alpha val="43137"/>
                    </a:srgbClr>
                  </a:outerShdw>
                </a:effectLst>
                <a:latin typeface="Comic Sans MS" panose="030F0702030302020204" pitchFamily="66" charset="0"/>
                <a:cs typeface="Century Gothic"/>
              </a:rPr>
              <a:t>Optimización </a:t>
            </a:r>
          </a:p>
          <a:p>
            <a:r>
              <a:rPr lang="es-EC" sz="2000" b="1" spc="-85" dirty="0">
                <a:solidFill>
                  <a:srgbClr val="0070C0"/>
                </a:solidFill>
                <a:effectLst>
                  <a:outerShdw blurRad="38100" dist="38100" dir="2700000" algn="tl">
                    <a:srgbClr val="000000">
                      <a:alpha val="43137"/>
                    </a:srgbClr>
                  </a:outerShdw>
                </a:effectLst>
                <a:latin typeface="Comic Sans MS" panose="030F0702030302020204" pitchFamily="66" charset="0"/>
                <a:cs typeface="Century Gothic"/>
              </a:rPr>
              <a:t>aplicada </a:t>
            </a:r>
            <a:endParaRPr lang="en-US" sz="2000" dirty="0"/>
          </a:p>
        </p:txBody>
      </p:sp>
    </p:spTree>
    <p:extLst>
      <p:ext uri="{BB962C8B-B14F-4D97-AF65-F5344CB8AC3E}">
        <p14:creationId xmlns:p14="http://schemas.microsoft.com/office/powerpoint/2010/main" val="256501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64E4C-D80E-95E1-00AE-EA7E1000CF17}"/>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A5312116-093A-EF1A-7B2D-9E4FE0BEA5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A6A937A0-8B58-B64B-26E6-DED304CBD78E}"/>
              </a:ext>
            </a:extLst>
          </p:cNvPr>
          <p:cNvPicPr>
            <a:picLocks noChangeAspect="1"/>
          </p:cNvPicPr>
          <p:nvPr/>
        </p:nvPicPr>
        <p:blipFill>
          <a:blip r:embed="rId3"/>
          <a:srcRect l="3171" t="774" r="9412" b="1449"/>
          <a:stretch>
            <a:fillRect/>
          </a:stretch>
        </p:blipFill>
        <p:spPr>
          <a:xfrm>
            <a:off x="1295400" y="76201"/>
            <a:ext cx="6302374" cy="6705600"/>
          </a:xfrm>
          <a:prstGeom prst="rect">
            <a:avLst/>
          </a:prstGeom>
        </p:spPr>
      </p:pic>
      <p:sp>
        <p:nvSpPr>
          <p:cNvPr id="5" name="TextBox 4">
            <a:extLst>
              <a:ext uri="{FF2B5EF4-FFF2-40B4-BE49-F238E27FC236}">
                <a16:creationId xmlns:a16="http://schemas.microsoft.com/office/drawing/2014/main" id="{A523680A-D01A-5214-76A6-58038EA8AEEF}"/>
              </a:ext>
            </a:extLst>
          </p:cNvPr>
          <p:cNvSpPr txBox="1"/>
          <p:nvPr/>
        </p:nvSpPr>
        <p:spPr>
          <a:xfrm>
            <a:off x="7597774" y="1828800"/>
            <a:ext cx="1371600" cy="830997"/>
          </a:xfrm>
          <a:prstGeom prst="rect">
            <a:avLst/>
          </a:prstGeom>
          <a:noFill/>
        </p:spPr>
        <p:txBody>
          <a:bodyPr wrap="square">
            <a:spAutoFit/>
          </a:bodyPr>
          <a:lstStyle/>
          <a:p>
            <a:r>
              <a:rPr lang="es-EC" sz="2400" b="1" spc="-85" dirty="0">
                <a:solidFill>
                  <a:srgbClr val="0070C0"/>
                </a:solidFill>
                <a:effectLst>
                  <a:outerShdw blurRad="38100" dist="38100" dir="2700000" algn="tl">
                    <a:srgbClr val="000000">
                      <a:alpha val="43137"/>
                    </a:srgbClr>
                  </a:outerShdw>
                </a:effectLst>
                <a:latin typeface="Comic Sans MS" panose="030F0702030302020204" pitchFamily="66" charset="0"/>
                <a:cs typeface="Century Gothic"/>
              </a:rPr>
              <a:t>Puntos </a:t>
            </a:r>
          </a:p>
          <a:p>
            <a:r>
              <a:rPr lang="es-EC" sz="2400" b="1" spc="-85" dirty="0">
                <a:solidFill>
                  <a:srgbClr val="0070C0"/>
                </a:solidFill>
                <a:effectLst>
                  <a:outerShdw blurRad="38100" dist="38100" dir="2700000" algn="tl">
                    <a:srgbClr val="000000">
                      <a:alpha val="43137"/>
                    </a:srgbClr>
                  </a:outerShdw>
                </a:effectLst>
                <a:latin typeface="Comic Sans MS" panose="030F0702030302020204" pitchFamily="66" charset="0"/>
                <a:cs typeface="Century Gothic"/>
              </a:rPr>
              <a:t>críticos</a:t>
            </a:r>
            <a:endParaRPr lang="en-US" sz="2400" dirty="0"/>
          </a:p>
        </p:txBody>
      </p:sp>
    </p:spTree>
    <p:extLst>
      <p:ext uri="{BB962C8B-B14F-4D97-AF65-F5344CB8AC3E}">
        <p14:creationId xmlns:p14="http://schemas.microsoft.com/office/powerpoint/2010/main" val="271752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59711-6365-F67A-1D44-FB81EFBFB73D}"/>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2EE1D7EC-4CB6-5C56-3230-135B0B9196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56F04B5-40DA-4B56-02CB-D643562F1893}"/>
              </a:ext>
            </a:extLst>
          </p:cNvPr>
          <p:cNvSpPr txBox="1"/>
          <p:nvPr/>
        </p:nvSpPr>
        <p:spPr>
          <a:xfrm>
            <a:off x="914400" y="1295400"/>
            <a:ext cx="7086600" cy="4092787"/>
          </a:xfrm>
          <a:prstGeom prst="rect">
            <a:avLst/>
          </a:prstGeom>
          <a:solidFill>
            <a:schemeClr val="accent5">
              <a:lumMod val="20000"/>
              <a:lumOff val="80000"/>
            </a:schemeClr>
          </a:solidFill>
        </p:spPr>
        <p:txBody>
          <a:bodyPr wrap="square">
            <a:spAutoFit/>
          </a:bodyPr>
          <a:lstStyle/>
          <a:p>
            <a:pPr>
              <a:lnSpc>
                <a:spcPct val="115000"/>
              </a:lnSpc>
              <a:spcAft>
                <a:spcPts val="800"/>
              </a:spcAft>
              <a:buNone/>
            </a:pPr>
            <a:r>
              <a:rPr lang="es-EC" sz="2400" b="1" kern="100" dirty="0">
                <a:effectLst/>
                <a:latin typeface="Arial" panose="020B0604020202020204" pitchFamily="34" charset="0"/>
                <a:ea typeface="Calibri" panose="020F0502020204030204" pitchFamily="34" charset="0"/>
                <a:cs typeface="Times New Roman" panose="02020603050405020304" pitchFamily="18" charset="0"/>
              </a:rPr>
              <a:t>Ejercicio multivariable con restricción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s-EC" sz="2400" kern="100" dirty="0">
                <a:effectLst/>
                <a:latin typeface="Arial" panose="020B0604020202020204" pitchFamily="34" charset="0"/>
                <a:ea typeface="Calibri" panose="020F0502020204030204" pitchFamily="34" charset="0"/>
                <a:cs typeface="Times New Roman" panose="02020603050405020304" pitchFamily="18" charset="0"/>
              </a:rPr>
              <a:t>Se quiere fabricar una caja cuyo volumen se 60pies cúbicos. El costo para la parte superior de la caja es 10 centavos por pie cuadrado, el fondo 20 centavos por pie cuadrado y los lados 2 centavos por pie cuadrado.</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s-EC" sz="2400" kern="100" dirty="0">
                <a:effectLst/>
                <a:latin typeface="Arial" panose="020B0604020202020204" pitchFamily="34" charset="0"/>
                <a:ea typeface="Calibri" panose="020F0502020204030204" pitchFamily="34" charset="0"/>
                <a:cs typeface="Times New Roman" panose="02020603050405020304" pitchFamily="18" charset="0"/>
              </a:rPr>
              <a:t>Determine la función del costo donde X y </a:t>
            </a:r>
            <a:r>
              <a:rPr lang="es-EC" sz="2400" kern="100" dirty="0" err="1">
                <a:effectLst/>
                <a:latin typeface="Arial" panose="020B0604020202020204" pitchFamily="34" charset="0"/>
                <a:ea typeface="Calibri" panose="020F0502020204030204" pitchFamily="34" charset="0"/>
                <a:cs typeface="Times New Roman" panose="02020603050405020304" pitchFamily="18" charset="0"/>
              </a:rPr>
              <a:t>Y</a:t>
            </a:r>
            <a:r>
              <a:rPr lang="es-EC" sz="2400" kern="100" dirty="0">
                <a:effectLst/>
                <a:latin typeface="Arial" panose="020B0604020202020204" pitchFamily="34" charset="0"/>
                <a:ea typeface="Calibri" panose="020F0502020204030204" pitchFamily="34" charset="0"/>
                <a:cs typeface="Times New Roman" panose="02020603050405020304" pitchFamily="18" charset="0"/>
              </a:rPr>
              <a:t> son longitud y ancho. Calcule las dimensiones que nos den el costo mínimo.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08958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43E42-7B78-A63F-B73F-533A8A4EC4DA}"/>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57BA5F2E-8039-FCFF-C6FF-0E8E2E9D29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720518D1-F93E-C8F4-5290-7242B329115C}"/>
              </a:ext>
            </a:extLst>
          </p:cNvPr>
          <p:cNvSpPr txBox="1"/>
          <p:nvPr/>
        </p:nvSpPr>
        <p:spPr>
          <a:xfrm>
            <a:off x="761999" y="932163"/>
            <a:ext cx="7891463" cy="4624343"/>
          </a:xfrm>
          <a:prstGeom prst="rect">
            <a:avLst/>
          </a:prstGeom>
          <a:solidFill>
            <a:schemeClr val="accent4">
              <a:lumMod val="20000"/>
              <a:lumOff val="80000"/>
            </a:schemeClr>
          </a:solidFill>
          <a:ln>
            <a:solidFill>
              <a:schemeClr val="accent1"/>
            </a:solidFill>
          </a:ln>
        </p:spPr>
        <p:txBody>
          <a:bodyPr wrap="square">
            <a:spAutoFit/>
          </a:bodyPr>
          <a:lstStyle/>
          <a:p>
            <a:pPr algn="l">
              <a:spcAft>
                <a:spcPts val="1500"/>
              </a:spcAft>
              <a:buNone/>
            </a:pPr>
            <a:r>
              <a:rPr lang="es-EC" b="1" i="0" dirty="0">
                <a:solidFill>
                  <a:srgbClr val="1D2125"/>
                </a:solidFill>
                <a:effectLst/>
                <a:latin typeface="Montserrat" panose="00000500000000000000" pitchFamily="2" charset="0"/>
              </a:rPr>
              <a:t>Optimización en modelos macroeconómicos y DSGE</a:t>
            </a:r>
            <a:endParaRPr lang="es-EC" b="0" i="0" dirty="0">
              <a:solidFill>
                <a:srgbClr val="1D2125"/>
              </a:solidFill>
              <a:effectLst/>
              <a:latin typeface="Montserrat" panose="00000500000000000000" pitchFamily="2" charset="0"/>
            </a:endParaRPr>
          </a:p>
          <a:p>
            <a:pPr algn="l">
              <a:spcAft>
                <a:spcPts val="1500"/>
              </a:spcAft>
              <a:buNone/>
            </a:pPr>
            <a:r>
              <a:rPr lang="es-EC" sz="2400" b="0" i="0" dirty="0">
                <a:solidFill>
                  <a:srgbClr val="1D2125"/>
                </a:solidFill>
                <a:effectLst/>
                <a:latin typeface="Montserrat" panose="00000500000000000000" pitchFamily="2" charset="0"/>
              </a:rPr>
              <a:t>En macroeconomía moderna, los modelos </a:t>
            </a:r>
            <a:r>
              <a:rPr lang="es-EC" sz="2400" b="1" i="0" dirty="0">
                <a:solidFill>
                  <a:srgbClr val="1D2125"/>
                </a:solidFill>
                <a:effectLst/>
                <a:latin typeface="Montserrat" panose="00000500000000000000" pitchFamily="2" charset="0"/>
              </a:rPr>
              <a:t>DSGE</a:t>
            </a:r>
            <a:r>
              <a:rPr lang="es-EC" sz="2400" b="0" i="0" dirty="0">
                <a:solidFill>
                  <a:srgbClr val="1D2125"/>
                </a:solidFill>
                <a:effectLst/>
                <a:latin typeface="Montserrat" panose="00000500000000000000" pitchFamily="2" charset="0"/>
              </a:rPr>
              <a:t> (Dynamic </a:t>
            </a:r>
            <a:r>
              <a:rPr lang="es-EC" sz="2400" b="0" i="0" dirty="0" err="1">
                <a:solidFill>
                  <a:srgbClr val="1D2125"/>
                </a:solidFill>
                <a:effectLst/>
                <a:latin typeface="Montserrat" panose="00000500000000000000" pitchFamily="2" charset="0"/>
              </a:rPr>
              <a:t>Stochastic</a:t>
            </a:r>
            <a:r>
              <a:rPr lang="es-EC" sz="2400" b="0" i="0" dirty="0">
                <a:solidFill>
                  <a:srgbClr val="1D2125"/>
                </a:solidFill>
                <a:effectLst/>
                <a:latin typeface="Montserrat" panose="00000500000000000000" pitchFamily="2" charset="0"/>
              </a:rPr>
              <a:t> General </a:t>
            </a:r>
            <a:r>
              <a:rPr lang="es-EC" sz="2400" b="0" i="0" dirty="0" err="1">
                <a:solidFill>
                  <a:srgbClr val="1D2125"/>
                </a:solidFill>
                <a:effectLst/>
                <a:latin typeface="Montserrat" panose="00000500000000000000" pitchFamily="2" charset="0"/>
              </a:rPr>
              <a:t>Equilibrium</a:t>
            </a:r>
            <a:r>
              <a:rPr lang="es-EC" sz="2400" b="0" i="0" dirty="0">
                <a:solidFill>
                  <a:srgbClr val="1D2125"/>
                </a:solidFill>
                <a:effectLst/>
                <a:latin typeface="Montserrat" panose="00000500000000000000" pitchFamily="2" charset="0"/>
              </a:rPr>
              <a:t>) </a:t>
            </a:r>
            <a:r>
              <a:rPr lang="es-EC" sz="2400" b="0" i="0" u="sng" dirty="0">
                <a:solidFill>
                  <a:srgbClr val="1D2125"/>
                </a:solidFill>
                <a:effectLst/>
                <a:latin typeface="Montserrat" panose="00000500000000000000" pitchFamily="2" charset="0"/>
              </a:rPr>
              <a:t>requieren la estimación o calibración de parámetros estructurales mediante la </a:t>
            </a:r>
            <a:r>
              <a:rPr lang="es-EC" sz="2400" b="0" i="0" dirty="0">
                <a:solidFill>
                  <a:srgbClr val="1D2125"/>
                </a:solidFill>
                <a:effectLst/>
                <a:highlight>
                  <a:srgbClr val="FFFF00"/>
                </a:highlight>
                <a:latin typeface="Montserrat" panose="00000500000000000000" pitchFamily="2" charset="0"/>
              </a:rPr>
              <a:t>minimización de funciones multivariadas de error</a:t>
            </a:r>
            <a:r>
              <a:rPr lang="es-EC" sz="2400" b="0" i="0" dirty="0">
                <a:solidFill>
                  <a:srgbClr val="1D2125"/>
                </a:solidFill>
                <a:effectLst/>
                <a:latin typeface="Montserrat" panose="00000500000000000000" pitchFamily="2" charset="0"/>
              </a:rPr>
              <a:t>. Debido a la complejidad de estos modelos, la </a:t>
            </a:r>
            <a:r>
              <a:rPr lang="es-EC" sz="2400" b="0" i="0" u="sng" dirty="0">
                <a:solidFill>
                  <a:srgbClr val="1D2125"/>
                </a:solidFill>
                <a:effectLst/>
                <a:latin typeface="Montserrat" panose="00000500000000000000" pitchFamily="2" charset="0"/>
              </a:rPr>
              <a:t>optimización sin restricciones se combina con algoritmos globales como el </a:t>
            </a:r>
            <a:r>
              <a:rPr lang="es-EC" sz="2400" b="0" i="0" u="sng" dirty="0" err="1">
                <a:solidFill>
                  <a:srgbClr val="1D2125"/>
                </a:solidFill>
                <a:effectLst/>
                <a:latin typeface="Montserrat" panose="00000500000000000000" pitchFamily="2" charset="0"/>
              </a:rPr>
              <a:t>Simulated</a:t>
            </a:r>
            <a:r>
              <a:rPr lang="es-EC" sz="2400" b="0" i="0" u="sng" dirty="0">
                <a:solidFill>
                  <a:srgbClr val="1D2125"/>
                </a:solidFill>
                <a:effectLst/>
                <a:latin typeface="Montserrat" panose="00000500000000000000" pitchFamily="2" charset="0"/>
              </a:rPr>
              <a:t> </a:t>
            </a:r>
            <a:r>
              <a:rPr lang="es-EC" sz="2400" b="0" i="0" u="sng" dirty="0" err="1">
                <a:solidFill>
                  <a:srgbClr val="1D2125"/>
                </a:solidFill>
                <a:effectLst/>
                <a:latin typeface="Montserrat" panose="00000500000000000000" pitchFamily="2" charset="0"/>
              </a:rPr>
              <a:t>Annealing</a:t>
            </a:r>
            <a:r>
              <a:rPr lang="es-EC" sz="2400" b="0" i="0" dirty="0">
                <a:solidFill>
                  <a:srgbClr val="1D2125"/>
                </a:solidFill>
                <a:effectLst/>
                <a:latin typeface="Montserrat" panose="00000500000000000000" pitchFamily="2" charset="0"/>
              </a:rPr>
              <a:t>, </a:t>
            </a:r>
            <a:r>
              <a:rPr lang="es-EC" sz="2400" b="0" i="0" dirty="0" err="1">
                <a:solidFill>
                  <a:srgbClr val="1D2125"/>
                </a:solidFill>
                <a:effectLst/>
                <a:latin typeface="Montserrat" panose="00000500000000000000" pitchFamily="2" charset="0"/>
              </a:rPr>
              <a:t>Particle</a:t>
            </a:r>
            <a:r>
              <a:rPr lang="es-EC" sz="2400" b="0" i="0" dirty="0">
                <a:solidFill>
                  <a:srgbClr val="1D2125"/>
                </a:solidFill>
                <a:effectLst/>
                <a:latin typeface="Montserrat" panose="00000500000000000000" pitchFamily="2" charset="0"/>
              </a:rPr>
              <a:t> </a:t>
            </a:r>
            <a:r>
              <a:rPr lang="es-EC" sz="2400" b="0" i="0" dirty="0" err="1">
                <a:solidFill>
                  <a:srgbClr val="1D2125"/>
                </a:solidFill>
                <a:effectLst/>
                <a:latin typeface="Montserrat" panose="00000500000000000000" pitchFamily="2" charset="0"/>
              </a:rPr>
              <a:t>Swarm</a:t>
            </a:r>
            <a:r>
              <a:rPr lang="es-EC" sz="2400" b="0" i="0" dirty="0">
                <a:solidFill>
                  <a:srgbClr val="1D2125"/>
                </a:solidFill>
                <a:effectLst/>
                <a:latin typeface="Montserrat" panose="00000500000000000000" pitchFamily="2" charset="0"/>
              </a:rPr>
              <a:t> </a:t>
            </a:r>
            <a:r>
              <a:rPr lang="es-EC" sz="2400" b="0" i="0" dirty="0" err="1">
                <a:solidFill>
                  <a:srgbClr val="1D2125"/>
                </a:solidFill>
                <a:effectLst/>
                <a:latin typeface="Montserrat" panose="00000500000000000000" pitchFamily="2" charset="0"/>
              </a:rPr>
              <a:t>Optimization</a:t>
            </a:r>
            <a:r>
              <a:rPr lang="es-EC" sz="2400" b="0" i="0" dirty="0">
                <a:solidFill>
                  <a:srgbClr val="1D2125"/>
                </a:solidFill>
                <a:effectLst/>
                <a:latin typeface="Montserrat" panose="00000500000000000000" pitchFamily="2" charset="0"/>
              </a:rPr>
              <a:t> o búsquedas híbridas, seguidas por métodos locales como Newton o BFGS para refinar la solución.</a:t>
            </a:r>
          </a:p>
        </p:txBody>
      </p:sp>
    </p:spTree>
    <p:extLst>
      <p:ext uri="{BB962C8B-B14F-4D97-AF65-F5344CB8AC3E}">
        <p14:creationId xmlns:p14="http://schemas.microsoft.com/office/powerpoint/2010/main" val="20877183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2DF3B-2848-D947-8D73-6EFEAB63C410}"/>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CE73DB2B-4F27-1492-6A5A-83E3F8A19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308FBBA1-D0E0-7DE8-66E0-C014EF08EBA5}"/>
              </a:ext>
            </a:extLst>
          </p:cNvPr>
          <p:cNvPicPr>
            <a:picLocks noChangeAspect="1"/>
          </p:cNvPicPr>
          <p:nvPr/>
        </p:nvPicPr>
        <p:blipFill>
          <a:blip r:embed="rId3"/>
          <a:srcRect t="2222" r="12963" b="2222"/>
          <a:stretch>
            <a:fillRect/>
          </a:stretch>
        </p:blipFill>
        <p:spPr>
          <a:xfrm>
            <a:off x="685800" y="152400"/>
            <a:ext cx="6781800" cy="6553200"/>
          </a:xfrm>
          <a:prstGeom prst="rect">
            <a:avLst/>
          </a:prstGeom>
        </p:spPr>
      </p:pic>
    </p:spTree>
    <p:extLst>
      <p:ext uri="{BB962C8B-B14F-4D97-AF65-F5344CB8AC3E}">
        <p14:creationId xmlns:p14="http://schemas.microsoft.com/office/powerpoint/2010/main" val="32504688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78371-921B-BDE8-2BBE-F7C17AF42C7C}"/>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480BFE9E-6706-64B5-9A0D-546E31DC79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2">
            <a:extLst>
              <a:ext uri="{FF2B5EF4-FFF2-40B4-BE49-F238E27FC236}">
                <a16:creationId xmlns:a16="http://schemas.microsoft.com/office/drawing/2014/main" id="{CAE0E3F0-F25C-2C02-EB09-DCF7A0B0CE91}"/>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a:extLst>
              <a:ext uri="{FF2B5EF4-FFF2-40B4-BE49-F238E27FC236}">
                <a16:creationId xmlns:a16="http://schemas.microsoft.com/office/drawing/2014/main" id="{5C3FB30E-2BF4-5F4E-999A-2C4630FED154}"/>
              </a:ext>
            </a:extLst>
          </p:cNvPr>
          <p:cNvPicPr>
            <a:picLocks noChangeAspect="1"/>
          </p:cNvPicPr>
          <p:nvPr/>
        </p:nvPicPr>
        <p:blipFill>
          <a:blip r:embed="rId3"/>
          <a:stretch>
            <a:fillRect/>
          </a:stretch>
        </p:blipFill>
        <p:spPr>
          <a:xfrm>
            <a:off x="685800" y="96592"/>
            <a:ext cx="6781800" cy="6664816"/>
          </a:xfrm>
          <a:prstGeom prst="rect">
            <a:avLst/>
          </a:prstGeom>
        </p:spPr>
      </p:pic>
    </p:spTree>
    <p:extLst>
      <p:ext uri="{BB962C8B-B14F-4D97-AF65-F5344CB8AC3E}">
        <p14:creationId xmlns:p14="http://schemas.microsoft.com/office/powerpoint/2010/main" val="12353491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09884-0F8D-BCEE-FB12-28602EEF6131}"/>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3912E29D-ABFD-C3AB-E1F8-C468552F8E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68BC177-789E-28BE-BCB9-8C7A32380E42}"/>
              </a:ext>
            </a:extLst>
          </p:cNvPr>
          <p:cNvSpPr txBox="1"/>
          <p:nvPr/>
        </p:nvSpPr>
        <p:spPr>
          <a:xfrm>
            <a:off x="2286000" y="3244334"/>
            <a:ext cx="4572000" cy="1077218"/>
          </a:xfrm>
          <a:prstGeom prst="rect">
            <a:avLst/>
          </a:prstGeom>
          <a:noFill/>
        </p:spPr>
        <p:txBody>
          <a:bodyPr wrap="square">
            <a:spAutoFit/>
          </a:bodyPr>
          <a:lstStyle/>
          <a:p>
            <a:pPr algn="ctr"/>
            <a:r>
              <a:rPr lang="es-EC" sz="3200" kern="1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Repaso ejercicios clases pasadas</a:t>
            </a:r>
            <a:endParaRPr lang="en-US" sz="3200" dirty="0">
              <a:solidFill>
                <a:srgbClr val="C00000"/>
              </a:solidFill>
            </a:endParaRPr>
          </a:p>
        </p:txBody>
      </p:sp>
    </p:spTree>
    <p:extLst>
      <p:ext uri="{BB962C8B-B14F-4D97-AF65-F5344CB8AC3E}">
        <p14:creationId xmlns:p14="http://schemas.microsoft.com/office/powerpoint/2010/main" val="2035678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40879-73C7-19DC-7D0F-E87F0A8417AC}"/>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436DEB77-FF90-0DB4-47B1-DB03A5AD7A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32CF6EA3-20AE-8463-9DC9-A0CF79A45A47}"/>
              </a:ext>
            </a:extLst>
          </p:cNvPr>
          <p:cNvPicPr>
            <a:picLocks noChangeAspect="1"/>
          </p:cNvPicPr>
          <p:nvPr/>
        </p:nvPicPr>
        <p:blipFill>
          <a:blip r:embed="rId3"/>
          <a:srcRect t="2222" r="7037"/>
          <a:stretch>
            <a:fillRect/>
          </a:stretch>
        </p:blipFill>
        <p:spPr>
          <a:xfrm>
            <a:off x="1524000" y="152400"/>
            <a:ext cx="5867400" cy="6705600"/>
          </a:xfrm>
          <a:prstGeom prst="rect">
            <a:avLst/>
          </a:prstGeom>
        </p:spPr>
      </p:pic>
      <p:sp>
        <p:nvSpPr>
          <p:cNvPr id="10" name="TextBox 9">
            <a:extLst>
              <a:ext uri="{FF2B5EF4-FFF2-40B4-BE49-F238E27FC236}">
                <a16:creationId xmlns:a16="http://schemas.microsoft.com/office/drawing/2014/main" id="{A5DAC424-207C-A23E-F687-7FCFC55E97BD}"/>
              </a:ext>
            </a:extLst>
          </p:cNvPr>
          <p:cNvSpPr txBox="1"/>
          <p:nvPr/>
        </p:nvSpPr>
        <p:spPr>
          <a:xfrm>
            <a:off x="7577137" y="1905000"/>
            <a:ext cx="1566863" cy="1477328"/>
          </a:xfrm>
          <a:prstGeom prst="rect">
            <a:avLst/>
          </a:prstGeom>
          <a:noFill/>
        </p:spPr>
        <p:txBody>
          <a:bodyPr wrap="square">
            <a:spAutoFit/>
          </a:bodyPr>
          <a:lstStyle/>
          <a:p>
            <a:pPr algn="ctr"/>
            <a:r>
              <a:rPr lang="es-EC" sz="1800" b="1" i="0" dirty="0">
                <a:solidFill>
                  <a:schemeClr val="accent2"/>
                </a:solidFill>
                <a:effectLst/>
                <a:latin typeface="Montserrat" panose="00000500000000000000" pitchFamily="2" charset="0"/>
              </a:rPr>
              <a:t>Criterio </a:t>
            </a:r>
          </a:p>
          <a:p>
            <a:pPr algn="ctr"/>
            <a:r>
              <a:rPr lang="es-EC" sz="1800" b="1" i="0" dirty="0">
                <a:solidFill>
                  <a:srgbClr val="0070C0"/>
                </a:solidFill>
                <a:effectLst/>
                <a:latin typeface="Montserrat" panose="00000500000000000000" pitchFamily="2" charset="0"/>
              </a:rPr>
              <a:t>Hessiano</a:t>
            </a:r>
            <a:r>
              <a:rPr lang="es-EC" sz="1800" b="1" i="0" dirty="0">
                <a:solidFill>
                  <a:schemeClr val="accent2"/>
                </a:solidFill>
                <a:effectLst/>
                <a:latin typeface="Montserrat" panose="00000500000000000000" pitchFamily="2" charset="0"/>
              </a:rPr>
              <a:t> sin restricción</a:t>
            </a:r>
          </a:p>
          <a:p>
            <a:pPr algn="ctr"/>
            <a:r>
              <a:rPr lang="es-EC" b="1" dirty="0">
                <a:solidFill>
                  <a:srgbClr val="0070C0"/>
                </a:solidFill>
                <a:latin typeface="Montserrat" panose="00000500000000000000" pitchFamily="2" charset="0"/>
              </a:rPr>
              <a:t>Ejercicio 1</a:t>
            </a:r>
            <a:endParaRPr lang="en-US" b="1" dirty="0">
              <a:solidFill>
                <a:srgbClr val="0070C0"/>
              </a:solidFill>
            </a:endParaRPr>
          </a:p>
        </p:txBody>
      </p:sp>
    </p:spTree>
    <p:extLst>
      <p:ext uri="{BB962C8B-B14F-4D97-AF65-F5344CB8AC3E}">
        <p14:creationId xmlns:p14="http://schemas.microsoft.com/office/powerpoint/2010/main" val="28717836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F9AE1-B40C-C7C5-E0F8-55DF7B80CF20}"/>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1F509850-7FEA-56F5-DB30-F28CEACBD5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252F4546-654F-FDCA-EBD4-661F7DF6B4D5}"/>
              </a:ext>
            </a:extLst>
          </p:cNvPr>
          <p:cNvPicPr>
            <a:picLocks noChangeAspect="1"/>
          </p:cNvPicPr>
          <p:nvPr/>
        </p:nvPicPr>
        <p:blipFill>
          <a:blip r:embed="rId3"/>
          <a:srcRect l="7037" t="-1" r="2593" b="-1"/>
          <a:stretch>
            <a:fillRect/>
          </a:stretch>
        </p:blipFill>
        <p:spPr>
          <a:xfrm>
            <a:off x="1066800" y="0"/>
            <a:ext cx="6400800" cy="6858000"/>
          </a:xfrm>
          <a:prstGeom prst="rect">
            <a:avLst/>
          </a:prstGeom>
        </p:spPr>
      </p:pic>
      <p:sp>
        <p:nvSpPr>
          <p:cNvPr id="6" name="TextBox 5">
            <a:extLst>
              <a:ext uri="{FF2B5EF4-FFF2-40B4-BE49-F238E27FC236}">
                <a16:creationId xmlns:a16="http://schemas.microsoft.com/office/drawing/2014/main" id="{A30FB23E-4500-1A53-546A-562884BD697D}"/>
              </a:ext>
            </a:extLst>
          </p:cNvPr>
          <p:cNvSpPr txBox="1"/>
          <p:nvPr/>
        </p:nvSpPr>
        <p:spPr>
          <a:xfrm>
            <a:off x="7148271" y="1524000"/>
            <a:ext cx="2008981" cy="1477328"/>
          </a:xfrm>
          <a:prstGeom prst="rect">
            <a:avLst/>
          </a:prstGeom>
          <a:noFill/>
        </p:spPr>
        <p:txBody>
          <a:bodyPr wrap="square">
            <a:spAutoFit/>
          </a:bodyPr>
          <a:lstStyle/>
          <a:p>
            <a:pPr algn="ctr"/>
            <a:r>
              <a:rPr lang="es-EC" sz="1800" b="1" i="0" dirty="0">
                <a:solidFill>
                  <a:srgbClr val="0070C0"/>
                </a:solidFill>
                <a:effectLst/>
                <a:latin typeface="Montserrat" panose="00000500000000000000" pitchFamily="2" charset="0"/>
              </a:rPr>
              <a:t>Hessiano</a:t>
            </a:r>
            <a:r>
              <a:rPr lang="es-EC" sz="1800" b="1" i="0" dirty="0">
                <a:solidFill>
                  <a:schemeClr val="accent2"/>
                </a:solidFill>
                <a:effectLst/>
                <a:latin typeface="Montserrat" panose="00000500000000000000" pitchFamily="2" charset="0"/>
              </a:rPr>
              <a:t> </a:t>
            </a:r>
          </a:p>
          <a:p>
            <a:pPr algn="ctr"/>
            <a:r>
              <a:rPr lang="es-EC" sz="1800" b="1" i="0" dirty="0">
                <a:solidFill>
                  <a:schemeClr val="accent2"/>
                </a:solidFill>
                <a:effectLst/>
                <a:latin typeface="Montserrat" panose="00000500000000000000" pitchFamily="2" charset="0"/>
              </a:rPr>
              <a:t>con determinantes</a:t>
            </a:r>
          </a:p>
          <a:p>
            <a:pPr algn="ctr"/>
            <a:r>
              <a:rPr lang="es-EC" b="1" dirty="0">
                <a:solidFill>
                  <a:srgbClr val="0070C0"/>
                </a:solidFill>
                <a:latin typeface="Montserrat" panose="00000500000000000000" pitchFamily="2" charset="0"/>
              </a:rPr>
              <a:t>PARTE 1</a:t>
            </a:r>
          </a:p>
          <a:p>
            <a:pPr algn="ctr"/>
            <a:r>
              <a:rPr lang="es-EC" b="1" dirty="0">
                <a:solidFill>
                  <a:srgbClr val="0070C0"/>
                </a:solidFill>
                <a:latin typeface="Montserrat" panose="00000500000000000000" pitchFamily="2" charset="0"/>
              </a:rPr>
              <a:t>Ejercicio 2</a:t>
            </a:r>
            <a:endParaRPr lang="en-US" b="1" dirty="0">
              <a:solidFill>
                <a:srgbClr val="0070C0"/>
              </a:solidFill>
            </a:endParaRPr>
          </a:p>
        </p:txBody>
      </p:sp>
    </p:spTree>
    <p:extLst>
      <p:ext uri="{BB962C8B-B14F-4D97-AF65-F5344CB8AC3E}">
        <p14:creationId xmlns:p14="http://schemas.microsoft.com/office/powerpoint/2010/main" val="38445006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6C057-74E5-40A7-5312-FF428E876216}"/>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F1573CBA-71EC-C3F8-745C-C1CF9AB49B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FE425A71-8FC6-34AF-BCF0-7F81E3610DC7}"/>
              </a:ext>
            </a:extLst>
          </p:cNvPr>
          <p:cNvPicPr>
            <a:picLocks noChangeAspect="1"/>
          </p:cNvPicPr>
          <p:nvPr/>
        </p:nvPicPr>
        <p:blipFill>
          <a:blip r:embed="rId3"/>
          <a:srcRect l="2592" t="1110" r="12214" b="4446"/>
          <a:stretch>
            <a:fillRect/>
          </a:stretch>
        </p:blipFill>
        <p:spPr>
          <a:xfrm>
            <a:off x="685800" y="228600"/>
            <a:ext cx="6248400" cy="6477000"/>
          </a:xfrm>
          <a:prstGeom prst="rect">
            <a:avLst/>
          </a:prstGeom>
        </p:spPr>
      </p:pic>
      <p:sp>
        <p:nvSpPr>
          <p:cNvPr id="6" name="TextBox 5">
            <a:extLst>
              <a:ext uri="{FF2B5EF4-FFF2-40B4-BE49-F238E27FC236}">
                <a16:creationId xmlns:a16="http://schemas.microsoft.com/office/drawing/2014/main" id="{87116B33-1D05-52F5-39B9-6E0871219CE4}"/>
              </a:ext>
            </a:extLst>
          </p:cNvPr>
          <p:cNvSpPr txBox="1"/>
          <p:nvPr/>
        </p:nvSpPr>
        <p:spPr>
          <a:xfrm>
            <a:off x="7086600" y="1905000"/>
            <a:ext cx="1981200" cy="1200329"/>
          </a:xfrm>
          <a:prstGeom prst="rect">
            <a:avLst/>
          </a:prstGeom>
          <a:noFill/>
        </p:spPr>
        <p:txBody>
          <a:bodyPr wrap="square">
            <a:spAutoFit/>
          </a:bodyPr>
          <a:lstStyle/>
          <a:p>
            <a:r>
              <a:rPr lang="es-EC" sz="1800" b="1" i="0" dirty="0">
                <a:solidFill>
                  <a:schemeClr val="accent2"/>
                </a:solidFill>
                <a:effectLst/>
                <a:latin typeface="Montserrat" panose="00000500000000000000" pitchFamily="2" charset="0"/>
              </a:rPr>
              <a:t>Hessiano con determinantes</a:t>
            </a:r>
          </a:p>
          <a:p>
            <a:pPr algn="ctr"/>
            <a:r>
              <a:rPr lang="es-EC" b="1" dirty="0">
                <a:solidFill>
                  <a:srgbClr val="0070C0"/>
                </a:solidFill>
                <a:latin typeface="Montserrat" panose="00000500000000000000" pitchFamily="2" charset="0"/>
              </a:rPr>
              <a:t>PARTE 2</a:t>
            </a:r>
          </a:p>
          <a:p>
            <a:pPr algn="ctr"/>
            <a:r>
              <a:rPr lang="es-EC" b="1" dirty="0">
                <a:solidFill>
                  <a:srgbClr val="0070C0"/>
                </a:solidFill>
                <a:latin typeface="Montserrat" panose="00000500000000000000" pitchFamily="2" charset="0"/>
              </a:rPr>
              <a:t>Ejercicio 2</a:t>
            </a:r>
            <a:endParaRPr lang="en-US" b="1" dirty="0">
              <a:solidFill>
                <a:srgbClr val="0070C0"/>
              </a:solidFill>
            </a:endParaRPr>
          </a:p>
        </p:txBody>
      </p:sp>
    </p:spTree>
    <p:extLst>
      <p:ext uri="{BB962C8B-B14F-4D97-AF65-F5344CB8AC3E}">
        <p14:creationId xmlns:p14="http://schemas.microsoft.com/office/powerpoint/2010/main" val="6647167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36EB8-435D-7700-9593-DC22A1CFB8C5}"/>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462C3AF7-8E47-C5EE-D835-9789E34570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CD48885-1049-CC63-764E-93DE3AEC6B84}"/>
              </a:ext>
            </a:extLst>
          </p:cNvPr>
          <p:cNvPicPr>
            <a:picLocks noChangeAspect="1"/>
          </p:cNvPicPr>
          <p:nvPr/>
        </p:nvPicPr>
        <p:blipFill>
          <a:blip r:embed="rId3"/>
          <a:srcRect l="4074" t="1111" r="-371" b="2223"/>
          <a:stretch>
            <a:fillRect/>
          </a:stretch>
        </p:blipFill>
        <p:spPr>
          <a:xfrm>
            <a:off x="381000" y="76200"/>
            <a:ext cx="7315200" cy="6629400"/>
          </a:xfrm>
          <a:prstGeom prst="rect">
            <a:avLst/>
          </a:prstGeom>
        </p:spPr>
      </p:pic>
    </p:spTree>
    <p:extLst>
      <p:ext uri="{BB962C8B-B14F-4D97-AF65-F5344CB8AC3E}">
        <p14:creationId xmlns:p14="http://schemas.microsoft.com/office/powerpoint/2010/main" val="24083537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5D395-4922-2E11-B0C2-5D9015A199F3}"/>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32ABB231-4392-40B0-7804-09D5DBDD62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03363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DBA4D-9A13-8673-3E5F-A09B0B14ABE5}"/>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7DF5D0BB-D5A9-6728-44A2-A2E3768AED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68162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1B6BE-A149-78BA-1DDE-A8527E994E66}"/>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1FF5078F-A99F-1A91-5CF7-533422468E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05E46F1-477A-1C30-D12D-5E9961C56E84}"/>
              </a:ext>
            </a:extLst>
          </p:cNvPr>
          <p:cNvSpPr txBox="1"/>
          <p:nvPr/>
        </p:nvSpPr>
        <p:spPr>
          <a:xfrm>
            <a:off x="2286000" y="3244334"/>
            <a:ext cx="4572000" cy="830997"/>
          </a:xfrm>
          <a:prstGeom prst="rect">
            <a:avLst/>
          </a:prstGeom>
          <a:noFill/>
        </p:spPr>
        <p:txBody>
          <a:bodyPr wrap="square">
            <a:spAutoFit/>
          </a:bodyPr>
          <a:lstStyle/>
          <a:p>
            <a:pPr marL="12700">
              <a:spcBef>
                <a:spcPts val="100"/>
              </a:spcBef>
              <a:defRPr/>
            </a:pPr>
            <a:r>
              <a:rPr lang="es-EC" sz="4800" b="1" spc="-95" dirty="0">
                <a:solidFill>
                  <a:srgbClr val="9A1800"/>
                </a:solidFill>
                <a:latin typeface="Century Gothic"/>
                <a:cs typeface="Century Gothic"/>
              </a:rPr>
              <a:t>GRACIAS</a:t>
            </a:r>
            <a:endParaRPr lang="es-EC" sz="4800" dirty="0">
              <a:solidFill>
                <a:srgbClr val="000000"/>
              </a:solidFill>
              <a:latin typeface="Century Gothic"/>
              <a:cs typeface="Century Gothic"/>
            </a:endParaRPr>
          </a:p>
        </p:txBody>
      </p:sp>
    </p:spTree>
    <p:extLst>
      <p:ext uri="{BB962C8B-B14F-4D97-AF65-F5344CB8AC3E}">
        <p14:creationId xmlns:p14="http://schemas.microsoft.com/office/powerpoint/2010/main" val="2240579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D5FA3-8686-3912-A433-167BC8A27456}"/>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D08949EC-439B-9141-6249-2534A66A49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61F700DE-3314-174A-C493-DA84C7034971}"/>
              </a:ext>
            </a:extLst>
          </p:cNvPr>
          <p:cNvPicPr>
            <a:picLocks noChangeAspect="1"/>
          </p:cNvPicPr>
          <p:nvPr/>
        </p:nvPicPr>
        <p:blipFill>
          <a:blip r:embed="rId3"/>
          <a:stretch>
            <a:fillRect/>
          </a:stretch>
        </p:blipFill>
        <p:spPr>
          <a:xfrm>
            <a:off x="1295400" y="1524000"/>
            <a:ext cx="6934200" cy="4560211"/>
          </a:xfrm>
          <a:prstGeom prst="rect">
            <a:avLst/>
          </a:prstGeom>
        </p:spPr>
      </p:pic>
      <p:sp>
        <p:nvSpPr>
          <p:cNvPr id="5" name="TextBox 4">
            <a:extLst>
              <a:ext uri="{FF2B5EF4-FFF2-40B4-BE49-F238E27FC236}">
                <a16:creationId xmlns:a16="http://schemas.microsoft.com/office/drawing/2014/main" id="{664C253C-A480-0E84-9E1E-9613A7CAF1C9}"/>
              </a:ext>
            </a:extLst>
          </p:cNvPr>
          <p:cNvSpPr txBox="1"/>
          <p:nvPr/>
        </p:nvSpPr>
        <p:spPr>
          <a:xfrm>
            <a:off x="762000" y="564247"/>
            <a:ext cx="5638800" cy="830997"/>
          </a:xfrm>
          <a:prstGeom prst="rect">
            <a:avLst/>
          </a:prstGeom>
          <a:noFill/>
        </p:spPr>
        <p:txBody>
          <a:bodyPr wrap="square">
            <a:spAutoFit/>
          </a:bodyPr>
          <a:lstStyle/>
          <a:p>
            <a:pPr algn="ctr"/>
            <a:r>
              <a:rPr lang="en-US" sz="2400" b="0" i="1" dirty="0" err="1">
                <a:solidFill>
                  <a:srgbClr val="C00000"/>
                </a:solidFill>
                <a:effectLst/>
                <a:latin typeface="Montserrat" panose="00000500000000000000" pitchFamily="2" charset="0"/>
              </a:rPr>
              <a:t>Optimización</a:t>
            </a:r>
            <a:r>
              <a:rPr lang="en-US" sz="2400" b="0" i="1" dirty="0">
                <a:solidFill>
                  <a:srgbClr val="C00000"/>
                </a:solidFill>
                <a:effectLst/>
                <a:latin typeface="Montserrat" panose="00000500000000000000" pitchFamily="2" charset="0"/>
              </a:rPr>
              <a:t> </a:t>
            </a:r>
            <a:r>
              <a:rPr lang="en-US" sz="2400" b="0" i="1" dirty="0" err="1">
                <a:solidFill>
                  <a:srgbClr val="C00000"/>
                </a:solidFill>
                <a:effectLst/>
                <a:latin typeface="Montserrat" panose="00000500000000000000" pitchFamily="2" charset="0"/>
              </a:rPr>
              <a:t>en</a:t>
            </a:r>
            <a:r>
              <a:rPr lang="en-US" sz="2400" b="0" i="1" dirty="0">
                <a:solidFill>
                  <a:srgbClr val="C00000"/>
                </a:solidFill>
                <a:effectLst/>
                <a:latin typeface="Montserrat" panose="00000500000000000000" pitchFamily="2" charset="0"/>
              </a:rPr>
              <a:t> </a:t>
            </a:r>
            <a:r>
              <a:rPr lang="en-US" sz="2400" b="0" i="1" dirty="0" err="1">
                <a:solidFill>
                  <a:srgbClr val="C00000"/>
                </a:solidFill>
                <a:effectLst/>
                <a:latin typeface="Montserrat" panose="00000500000000000000" pitchFamily="2" charset="0"/>
              </a:rPr>
              <a:t>modelos</a:t>
            </a:r>
            <a:r>
              <a:rPr lang="en-US" sz="2400" b="0" i="1" dirty="0">
                <a:solidFill>
                  <a:srgbClr val="C00000"/>
                </a:solidFill>
                <a:effectLst/>
                <a:latin typeface="Montserrat" panose="00000500000000000000" pitchFamily="2" charset="0"/>
              </a:rPr>
              <a:t> </a:t>
            </a:r>
            <a:r>
              <a:rPr lang="en-US" sz="2400" b="0" i="1" dirty="0" err="1">
                <a:solidFill>
                  <a:srgbClr val="C00000"/>
                </a:solidFill>
                <a:effectLst/>
                <a:latin typeface="Montserrat" panose="00000500000000000000" pitchFamily="2" charset="0"/>
              </a:rPr>
              <a:t>macroeconómicos</a:t>
            </a:r>
            <a:endParaRPr lang="en-US" sz="2400" dirty="0">
              <a:solidFill>
                <a:srgbClr val="C00000"/>
              </a:solidFill>
            </a:endParaRPr>
          </a:p>
        </p:txBody>
      </p:sp>
    </p:spTree>
    <p:extLst>
      <p:ext uri="{BB962C8B-B14F-4D97-AF65-F5344CB8AC3E}">
        <p14:creationId xmlns:p14="http://schemas.microsoft.com/office/powerpoint/2010/main" val="33815314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061F2-CF8A-F61C-6D8F-B733F8208697}"/>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A486AEE5-D4D1-A481-7722-69D0154679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01872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DF903-BBD2-EEE0-764D-EFE005D4EAA9}"/>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A4A139EB-EB77-6CA4-D994-792E75173E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4496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C0E50-87FC-77B1-7F26-EA9F535BFB45}"/>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4E2B4141-784B-7006-889A-1D6B1C4A4E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BCAF1B0D-2766-E912-D367-91411944C9A6}"/>
              </a:ext>
            </a:extLst>
          </p:cNvPr>
          <p:cNvPicPr>
            <a:picLocks noChangeAspect="1"/>
          </p:cNvPicPr>
          <p:nvPr/>
        </p:nvPicPr>
        <p:blipFill>
          <a:blip r:embed="rId3"/>
          <a:stretch>
            <a:fillRect/>
          </a:stretch>
        </p:blipFill>
        <p:spPr>
          <a:xfrm>
            <a:off x="708272" y="990600"/>
            <a:ext cx="7727455" cy="5642573"/>
          </a:xfrm>
          <a:prstGeom prst="rect">
            <a:avLst/>
          </a:prstGeom>
        </p:spPr>
      </p:pic>
    </p:spTree>
    <p:extLst>
      <p:ext uri="{BB962C8B-B14F-4D97-AF65-F5344CB8AC3E}">
        <p14:creationId xmlns:p14="http://schemas.microsoft.com/office/powerpoint/2010/main" val="458542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E5915-556D-0AE0-C26F-42F9320A0D31}"/>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8B4F5CE6-878B-1241-958F-B693283FB6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Video de riesgos">
            <a:hlinkClick r:id="" action="ppaction://media"/>
            <a:extLst>
              <a:ext uri="{FF2B5EF4-FFF2-40B4-BE49-F238E27FC236}">
                <a16:creationId xmlns:a16="http://schemas.microsoft.com/office/drawing/2014/main" id="{7FD51C70-8F6E-9601-722B-D1F558BBEB4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72534" y="1295399"/>
            <a:ext cx="8280929" cy="4658023"/>
          </a:xfrm>
          <a:prstGeom prst="rect">
            <a:avLst/>
          </a:prstGeom>
        </p:spPr>
      </p:pic>
      <p:sp>
        <p:nvSpPr>
          <p:cNvPr id="5" name="TextBox 4">
            <a:extLst>
              <a:ext uri="{FF2B5EF4-FFF2-40B4-BE49-F238E27FC236}">
                <a16:creationId xmlns:a16="http://schemas.microsoft.com/office/drawing/2014/main" id="{45A6ED8E-0A9A-7930-214D-1F111BC1D509}"/>
              </a:ext>
            </a:extLst>
          </p:cNvPr>
          <p:cNvSpPr txBox="1"/>
          <p:nvPr/>
        </p:nvSpPr>
        <p:spPr>
          <a:xfrm>
            <a:off x="1752600" y="335240"/>
            <a:ext cx="5105400" cy="584775"/>
          </a:xfrm>
          <a:prstGeom prst="rect">
            <a:avLst/>
          </a:prstGeom>
          <a:noFill/>
        </p:spPr>
        <p:txBody>
          <a:bodyPr wrap="square">
            <a:spAutoFit/>
          </a:bodyPr>
          <a:lstStyle/>
          <a:p>
            <a:r>
              <a:rPr lang="es-EC" sz="3200" b="1" kern="100" dirty="0">
                <a:solidFill>
                  <a:srgbClr val="C00000"/>
                </a:solidFill>
                <a:effectLst/>
                <a:latin typeface="Comic Sans MS" panose="030F0702030302020204" pitchFamily="66" charset="0"/>
                <a:ea typeface="Calibri" panose="020F0502020204030204" pitchFamily="34" charset="0"/>
                <a:cs typeface="Times New Roman" panose="02020603050405020304" pitchFamily="18" charset="0"/>
              </a:rPr>
              <a:t>GESTIÓN DE RIESGOS</a:t>
            </a:r>
            <a:endParaRPr lang="en-US" sz="3200" b="1" dirty="0">
              <a:solidFill>
                <a:srgbClr val="C00000"/>
              </a:solidFill>
              <a:latin typeface="Comic Sans MS" panose="030F0702030302020204" pitchFamily="66" charset="0"/>
            </a:endParaRPr>
          </a:p>
        </p:txBody>
      </p:sp>
    </p:spTree>
    <p:extLst>
      <p:ext uri="{BB962C8B-B14F-4D97-AF65-F5344CB8AC3E}">
        <p14:creationId xmlns:p14="http://schemas.microsoft.com/office/powerpoint/2010/main" val="331761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613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AEA78-7984-3937-FABB-FFB72E6CE729}"/>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559DA817-3843-8321-957B-EB63D00352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ECA899C7-EAEB-8BB3-CED3-4DDE604072F3}"/>
              </a:ext>
            </a:extLst>
          </p:cNvPr>
          <p:cNvPicPr>
            <a:picLocks noChangeAspect="1"/>
          </p:cNvPicPr>
          <p:nvPr/>
        </p:nvPicPr>
        <p:blipFill>
          <a:blip r:embed="rId3"/>
          <a:stretch>
            <a:fillRect/>
          </a:stretch>
        </p:blipFill>
        <p:spPr>
          <a:xfrm>
            <a:off x="890336" y="838200"/>
            <a:ext cx="6821905" cy="4800600"/>
          </a:xfrm>
          <a:prstGeom prst="rect">
            <a:avLst/>
          </a:prstGeom>
        </p:spPr>
      </p:pic>
    </p:spTree>
    <p:extLst>
      <p:ext uri="{BB962C8B-B14F-4D97-AF65-F5344CB8AC3E}">
        <p14:creationId xmlns:p14="http://schemas.microsoft.com/office/powerpoint/2010/main" val="306578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B3C31-AEF6-2C21-59E6-A840618C3448}"/>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07B57283-A013-4A9B-CFD1-25C7BED0DA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4E991752-8199-93B3-05CE-EA68CA18BF04}"/>
              </a:ext>
            </a:extLst>
          </p:cNvPr>
          <p:cNvPicPr>
            <a:picLocks noChangeAspect="1"/>
          </p:cNvPicPr>
          <p:nvPr/>
        </p:nvPicPr>
        <p:blipFill>
          <a:blip r:embed="rId3"/>
          <a:stretch>
            <a:fillRect/>
          </a:stretch>
        </p:blipFill>
        <p:spPr>
          <a:xfrm>
            <a:off x="838200" y="183144"/>
            <a:ext cx="6663982" cy="6446256"/>
          </a:xfrm>
          <a:prstGeom prst="rect">
            <a:avLst/>
          </a:prstGeom>
        </p:spPr>
      </p:pic>
    </p:spTree>
    <p:extLst>
      <p:ext uri="{BB962C8B-B14F-4D97-AF65-F5344CB8AC3E}">
        <p14:creationId xmlns:p14="http://schemas.microsoft.com/office/powerpoint/2010/main" val="1241844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0BFEC-4049-02FA-A0F2-860BEBDFE299}"/>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19E7E65E-6CC5-0B04-E9AB-856A82B444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E15F9CA5-BD3D-C93D-4953-7C3F1FE892FA}"/>
              </a:ext>
            </a:extLst>
          </p:cNvPr>
          <p:cNvSpPr txBox="1"/>
          <p:nvPr/>
        </p:nvSpPr>
        <p:spPr>
          <a:xfrm>
            <a:off x="533400" y="1209162"/>
            <a:ext cx="8077200" cy="4347344"/>
          </a:xfrm>
          <a:prstGeom prst="rect">
            <a:avLst/>
          </a:prstGeom>
          <a:solidFill>
            <a:schemeClr val="accent4">
              <a:lumMod val="20000"/>
              <a:lumOff val="80000"/>
            </a:schemeClr>
          </a:solidFill>
        </p:spPr>
        <p:txBody>
          <a:bodyPr wrap="square">
            <a:spAutoFit/>
          </a:bodyPr>
          <a:lstStyle/>
          <a:p>
            <a:pPr algn="l">
              <a:spcAft>
                <a:spcPts val="1500"/>
              </a:spcAft>
              <a:buNone/>
            </a:pPr>
            <a:r>
              <a:rPr lang="es-EC" sz="2400" b="1" i="0" dirty="0">
                <a:solidFill>
                  <a:srgbClr val="1D2125"/>
                </a:solidFill>
                <a:effectLst/>
                <a:latin typeface="Montserrat" panose="00000500000000000000" pitchFamily="2" charset="0"/>
              </a:rPr>
              <a:t>Control óptimo, ingeniería y sistemas dinámicos</a:t>
            </a:r>
            <a:endParaRPr lang="es-EC" sz="2400" b="0" i="0" dirty="0">
              <a:solidFill>
                <a:srgbClr val="1D2125"/>
              </a:solidFill>
              <a:effectLst/>
              <a:latin typeface="Montserrat" panose="00000500000000000000" pitchFamily="2" charset="0"/>
            </a:endParaRPr>
          </a:p>
          <a:p>
            <a:pPr algn="l">
              <a:spcAft>
                <a:spcPts val="1500"/>
              </a:spcAft>
              <a:buNone/>
            </a:pPr>
            <a:r>
              <a:rPr lang="es-EC" sz="2400" b="0" i="0" dirty="0">
                <a:solidFill>
                  <a:srgbClr val="C00000"/>
                </a:solidFill>
                <a:effectLst/>
                <a:latin typeface="Montserrat" panose="00000500000000000000" pitchFamily="2" charset="0"/>
              </a:rPr>
              <a:t>En ingeniería, el análisis de sistemas de control</a:t>
            </a:r>
            <a:r>
              <a:rPr lang="es-EC" sz="2400" b="0" i="0" dirty="0">
                <a:solidFill>
                  <a:srgbClr val="1D2125"/>
                </a:solidFill>
                <a:effectLst/>
                <a:latin typeface="Montserrat" panose="00000500000000000000" pitchFamily="2" charset="0"/>
              </a:rPr>
              <a:t>, </a:t>
            </a:r>
            <a:r>
              <a:rPr lang="es-EC" sz="2400" b="0" i="0" dirty="0">
                <a:solidFill>
                  <a:srgbClr val="C00000"/>
                </a:solidFill>
                <a:effectLst/>
                <a:latin typeface="Montserrat" panose="00000500000000000000" pitchFamily="2" charset="0"/>
              </a:rPr>
              <a:t>robótica y dinámica no lineal </a:t>
            </a:r>
            <a:r>
              <a:rPr lang="es-EC" sz="2400" b="0" i="0" dirty="0">
                <a:solidFill>
                  <a:srgbClr val="1D2125"/>
                </a:solidFill>
                <a:effectLst/>
                <a:latin typeface="Montserrat" panose="00000500000000000000" pitchFamily="2" charset="0"/>
              </a:rPr>
              <a:t>depende de la optimización multivariada sin restricciones para ajustar parámetros, minimizar errores, predecir trayectorias y estabilizar sistemas. Métodos como </a:t>
            </a:r>
            <a:r>
              <a:rPr lang="es-EC" sz="2400" b="0" i="0" dirty="0" err="1">
                <a:solidFill>
                  <a:srgbClr val="1D2125"/>
                </a:solidFill>
                <a:effectLst/>
                <a:latin typeface="Montserrat" panose="00000500000000000000" pitchFamily="2" charset="0"/>
              </a:rPr>
              <a:t>Moving</a:t>
            </a:r>
            <a:r>
              <a:rPr lang="es-EC" sz="2400" b="0" i="0" dirty="0">
                <a:solidFill>
                  <a:srgbClr val="1D2125"/>
                </a:solidFill>
                <a:effectLst/>
                <a:latin typeface="Montserrat" panose="00000500000000000000" pitchFamily="2" charset="0"/>
              </a:rPr>
              <a:t> </a:t>
            </a:r>
            <a:r>
              <a:rPr lang="es-EC" sz="2400" b="0" i="0" dirty="0" err="1">
                <a:solidFill>
                  <a:srgbClr val="1D2125"/>
                </a:solidFill>
                <a:effectLst/>
                <a:latin typeface="Montserrat" panose="00000500000000000000" pitchFamily="2" charset="0"/>
              </a:rPr>
              <a:t>Horizon</a:t>
            </a:r>
            <a:r>
              <a:rPr lang="es-EC" sz="2400" b="0" i="0" dirty="0">
                <a:solidFill>
                  <a:srgbClr val="1D2125"/>
                </a:solidFill>
                <a:effectLst/>
                <a:latin typeface="Montserrat" panose="00000500000000000000" pitchFamily="2" charset="0"/>
              </a:rPr>
              <a:t> </a:t>
            </a:r>
            <a:r>
              <a:rPr lang="es-EC" sz="2400" b="0" i="0" dirty="0" err="1">
                <a:solidFill>
                  <a:srgbClr val="1D2125"/>
                </a:solidFill>
                <a:effectLst/>
                <a:latin typeface="Montserrat" panose="00000500000000000000" pitchFamily="2" charset="0"/>
              </a:rPr>
              <a:t>Estimation</a:t>
            </a:r>
            <a:r>
              <a:rPr lang="es-EC" sz="2400" b="0" i="0" dirty="0">
                <a:solidFill>
                  <a:srgbClr val="1D2125"/>
                </a:solidFill>
                <a:effectLst/>
                <a:latin typeface="Montserrat" panose="00000500000000000000" pitchFamily="2" charset="0"/>
              </a:rPr>
              <a:t> (MHE) y </a:t>
            </a:r>
            <a:r>
              <a:rPr lang="es-EC" sz="2400" b="0" i="0" dirty="0" err="1">
                <a:solidFill>
                  <a:srgbClr val="1D2125"/>
                </a:solidFill>
                <a:effectLst/>
                <a:latin typeface="Montserrat" panose="00000500000000000000" pitchFamily="2" charset="0"/>
              </a:rPr>
              <a:t>Model</a:t>
            </a:r>
            <a:r>
              <a:rPr lang="es-EC" sz="2400" b="0" i="0" dirty="0">
                <a:solidFill>
                  <a:srgbClr val="1D2125"/>
                </a:solidFill>
                <a:effectLst/>
                <a:latin typeface="Montserrat" panose="00000500000000000000" pitchFamily="2" charset="0"/>
              </a:rPr>
              <a:t> Predictive Control (MPC) </a:t>
            </a:r>
            <a:r>
              <a:rPr lang="es-EC" sz="2400" b="0" i="0" u="sng" dirty="0">
                <a:solidFill>
                  <a:srgbClr val="1D2125"/>
                </a:solidFill>
                <a:effectLst/>
                <a:latin typeface="Montserrat" panose="00000500000000000000" pitchFamily="2" charset="0"/>
              </a:rPr>
              <a:t>utilizan optimización continua para actualizar estados de un sistema en tiempo real, </a:t>
            </a:r>
            <a:r>
              <a:rPr lang="es-EC" sz="2400" b="0" i="0" dirty="0">
                <a:solidFill>
                  <a:srgbClr val="1D2125"/>
                </a:solidFill>
                <a:effectLst/>
                <a:latin typeface="Montserrat" panose="00000500000000000000" pitchFamily="2" charset="0"/>
              </a:rPr>
              <a:t>sin restricciones explícitas en los parámetros del modelo.</a:t>
            </a:r>
          </a:p>
        </p:txBody>
      </p:sp>
    </p:spTree>
    <p:extLst>
      <p:ext uri="{BB962C8B-B14F-4D97-AF65-F5344CB8AC3E}">
        <p14:creationId xmlns:p14="http://schemas.microsoft.com/office/powerpoint/2010/main" val="1721143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02904-77B0-D4D1-E47E-7314265D9E73}"/>
            </a:ext>
          </a:extLst>
        </p:cNvPr>
        <p:cNvGrpSpPr/>
        <p:nvPr/>
      </p:nvGrpSpPr>
      <p:grpSpPr>
        <a:xfrm>
          <a:off x="0" y="0"/>
          <a:ext cx="0" cy="0"/>
          <a:chOff x="0" y="0"/>
          <a:chExt cx="0" cy="0"/>
        </a:xfrm>
      </p:grpSpPr>
      <p:pic>
        <p:nvPicPr>
          <p:cNvPr id="2" name="object 13">
            <a:extLst>
              <a:ext uri="{FF2B5EF4-FFF2-40B4-BE49-F238E27FC236}">
                <a16:creationId xmlns:a16="http://schemas.microsoft.com/office/drawing/2014/main" id="{6C2D344F-9F5C-465B-0C78-067837B585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7775" y="152400"/>
            <a:ext cx="10556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descr="figure_name">
            <a:extLst>
              <a:ext uri="{FF2B5EF4-FFF2-40B4-BE49-F238E27FC236}">
                <a16:creationId xmlns:a16="http://schemas.microsoft.com/office/drawing/2014/main" id="{5CDEDBA9-5E36-6DDC-EC95-688CA2A8F8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58874"/>
            <a:ext cx="6324600" cy="6658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87284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8533</TotalTime>
  <Words>732</Words>
  <Application>Microsoft Office PowerPoint</Application>
  <PresentationFormat>On-screen Show (4:3)</PresentationFormat>
  <Paragraphs>66</Paragraphs>
  <Slides>31</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Cambria Math</vt:lpstr>
      <vt:lpstr>Century Gothic</vt:lpstr>
      <vt:lpstr>Montserrat</vt:lpstr>
      <vt:lpstr>Comic Sans MS</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marcelo</dc:creator>
  <cp:lastModifiedBy>Eugenia E Haven</cp:lastModifiedBy>
  <cp:revision>24</cp:revision>
  <dcterms:created xsi:type="dcterms:W3CDTF">2020-06-03T19:40:16Z</dcterms:created>
  <dcterms:modified xsi:type="dcterms:W3CDTF">2026-05-08T23:31:10Z</dcterms:modified>
</cp:coreProperties>
</file>