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77" r:id="rId6"/>
    <p:sldId id="292" r:id="rId7"/>
    <p:sldId id="286" r:id="rId8"/>
    <p:sldId id="264" r:id="rId9"/>
    <p:sldId id="260" r:id="rId10"/>
    <p:sldId id="262" r:id="rId11"/>
    <p:sldId id="268" r:id="rId12"/>
    <p:sldId id="293" r:id="rId13"/>
    <p:sldId id="294" r:id="rId14"/>
    <p:sldId id="279" r:id="rId15"/>
    <p:sldId id="295" r:id="rId16"/>
    <p:sldId id="296" r:id="rId17"/>
    <p:sldId id="276" r:id="rId18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3204" autoAdjust="0"/>
  </p:normalViewPr>
  <p:slideViewPr>
    <p:cSldViewPr snapToGrid="0">
      <p:cViewPr varScale="1">
        <p:scale>
          <a:sx n="80" d="100"/>
          <a:sy n="80" d="100"/>
        </p:scale>
        <p:origin x="978" y="96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286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FD80BE-B07E-4497-8CAF-422B0416D35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FB067040-FF5F-4A92-9629-D9156DDCB65D}">
      <dgm:prSet phldrT="[Texto]"/>
      <dgm:spPr/>
      <dgm:t>
        <a:bodyPr/>
        <a:lstStyle/>
        <a:p>
          <a:r>
            <a:rPr lang="es-EC"/>
            <a:t>Elementos del costo</a:t>
          </a:r>
        </a:p>
      </dgm:t>
    </dgm:pt>
    <dgm:pt modelId="{823AE0F8-23DA-4CAB-B62F-FF700C7924C3}" type="parTrans" cxnId="{52BC2EC8-A420-403B-926F-99938EAD88A5}">
      <dgm:prSet/>
      <dgm:spPr/>
      <dgm:t>
        <a:bodyPr/>
        <a:lstStyle/>
        <a:p>
          <a:endParaRPr lang="es-EC"/>
        </a:p>
      </dgm:t>
    </dgm:pt>
    <dgm:pt modelId="{6E11983F-B8FE-4438-81F0-7AC6D236D42A}" type="sibTrans" cxnId="{52BC2EC8-A420-403B-926F-99938EAD88A5}">
      <dgm:prSet/>
      <dgm:spPr/>
      <dgm:t>
        <a:bodyPr/>
        <a:lstStyle/>
        <a:p>
          <a:endParaRPr lang="es-EC"/>
        </a:p>
      </dgm:t>
    </dgm:pt>
    <dgm:pt modelId="{502E5BE2-5471-428D-9378-F94D8651FCE8}">
      <dgm:prSet phldrT="[Texto]"/>
      <dgm:spPr/>
      <dgm:t>
        <a:bodyPr/>
        <a:lstStyle/>
        <a:p>
          <a:r>
            <a:rPr lang="es-EC"/>
            <a:t>Materia prima directa (MPD)</a:t>
          </a:r>
        </a:p>
      </dgm:t>
    </dgm:pt>
    <dgm:pt modelId="{F6887792-8DA5-467D-A03C-93A30935641E}" type="parTrans" cxnId="{EE1B2837-388F-4093-B4B8-15E84E9B8713}">
      <dgm:prSet/>
      <dgm:spPr/>
      <dgm:t>
        <a:bodyPr/>
        <a:lstStyle/>
        <a:p>
          <a:endParaRPr lang="es-EC"/>
        </a:p>
      </dgm:t>
    </dgm:pt>
    <dgm:pt modelId="{6FE29D79-6FD3-4819-A53B-81ACA81993EC}" type="sibTrans" cxnId="{EE1B2837-388F-4093-B4B8-15E84E9B8713}">
      <dgm:prSet/>
      <dgm:spPr/>
      <dgm:t>
        <a:bodyPr/>
        <a:lstStyle/>
        <a:p>
          <a:endParaRPr lang="es-EC"/>
        </a:p>
      </dgm:t>
    </dgm:pt>
    <dgm:pt modelId="{AC109DEB-5775-4C2A-B7B1-C4BB1796431C}">
      <dgm:prSet phldrT="[Texto]"/>
      <dgm:spPr/>
      <dgm:t>
        <a:bodyPr/>
        <a:lstStyle/>
        <a:p>
          <a:r>
            <a:rPr lang="es-EC"/>
            <a:t>Mano de obra directa (MOD)</a:t>
          </a:r>
        </a:p>
      </dgm:t>
    </dgm:pt>
    <dgm:pt modelId="{F14278E5-6287-46A4-9378-F29CD2BB87C0}" type="parTrans" cxnId="{BAC39068-E913-45AD-84DC-FC9958D379B8}">
      <dgm:prSet/>
      <dgm:spPr/>
      <dgm:t>
        <a:bodyPr/>
        <a:lstStyle/>
        <a:p>
          <a:endParaRPr lang="es-EC"/>
        </a:p>
      </dgm:t>
    </dgm:pt>
    <dgm:pt modelId="{40F75751-132B-4051-A501-56B818EFC5D5}" type="sibTrans" cxnId="{BAC39068-E913-45AD-84DC-FC9958D379B8}">
      <dgm:prSet/>
      <dgm:spPr/>
      <dgm:t>
        <a:bodyPr/>
        <a:lstStyle/>
        <a:p>
          <a:endParaRPr lang="es-EC"/>
        </a:p>
      </dgm:t>
    </dgm:pt>
    <dgm:pt modelId="{12F55645-26D2-4DB2-A545-07EC55615630}">
      <dgm:prSet phldrT="[Texto]"/>
      <dgm:spPr/>
      <dgm:t>
        <a:bodyPr/>
        <a:lstStyle/>
        <a:p>
          <a:r>
            <a:rPr lang="es-EC"/>
            <a:t>Costos indirectos de fabricación (CIF)</a:t>
          </a:r>
        </a:p>
      </dgm:t>
    </dgm:pt>
    <dgm:pt modelId="{6A851981-8D13-4851-B576-CCDBFF7B2CC2}" type="parTrans" cxnId="{5C43286C-269B-4190-9940-DDAD71FEAEC2}">
      <dgm:prSet/>
      <dgm:spPr/>
      <dgm:t>
        <a:bodyPr/>
        <a:lstStyle/>
        <a:p>
          <a:endParaRPr lang="es-EC"/>
        </a:p>
      </dgm:t>
    </dgm:pt>
    <dgm:pt modelId="{0727FB17-4D73-4A89-91A3-F96A21D31BAD}" type="sibTrans" cxnId="{5C43286C-269B-4190-9940-DDAD71FEAEC2}">
      <dgm:prSet/>
      <dgm:spPr/>
      <dgm:t>
        <a:bodyPr/>
        <a:lstStyle/>
        <a:p>
          <a:endParaRPr lang="es-EC"/>
        </a:p>
      </dgm:t>
    </dgm:pt>
    <dgm:pt modelId="{0EAF208F-E723-428C-9F6E-984D7C9DB066}">
      <dgm:prSet phldrT="[Texto]"/>
      <dgm:spPr/>
      <dgm:t>
        <a:bodyPr/>
        <a:lstStyle/>
        <a:p>
          <a:r>
            <a:rPr lang="es-EC"/>
            <a:t>Carga fabril</a:t>
          </a:r>
        </a:p>
      </dgm:t>
    </dgm:pt>
    <dgm:pt modelId="{20427ECA-F043-4F25-8304-6EBED11C067C}" type="parTrans" cxnId="{9857F803-385B-402F-9161-71F01A0B5BEC}">
      <dgm:prSet/>
      <dgm:spPr/>
      <dgm:t>
        <a:bodyPr/>
        <a:lstStyle/>
        <a:p>
          <a:endParaRPr lang="es-EC"/>
        </a:p>
      </dgm:t>
    </dgm:pt>
    <dgm:pt modelId="{5BED6928-131A-4714-9DC2-FD038973DF10}" type="sibTrans" cxnId="{9857F803-385B-402F-9161-71F01A0B5BEC}">
      <dgm:prSet/>
      <dgm:spPr/>
      <dgm:t>
        <a:bodyPr/>
        <a:lstStyle/>
        <a:p>
          <a:endParaRPr lang="es-EC"/>
        </a:p>
      </dgm:t>
    </dgm:pt>
    <dgm:pt modelId="{30552756-1472-4856-92B4-03CBA3B99AB6}">
      <dgm:prSet/>
      <dgm:spPr/>
      <dgm:t>
        <a:bodyPr/>
        <a:lstStyle/>
        <a:p>
          <a:r>
            <a:rPr lang="es-EC"/>
            <a:t>Mano de obra indirecta (MOI)</a:t>
          </a:r>
        </a:p>
      </dgm:t>
    </dgm:pt>
    <dgm:pt modelId="{8DEAFB51-EB99-4079-B613-3D05EA99CAC2}" type="parTrans" cxnId="{85A1CDB5-986D-4A42-8639-AE038AE891AE}">
      <dgm:prSet/>
      <dgm:spPr/>
      <dgm:t>
        <a:bodyPr/>
        <a:lstStyle/>
        <a:p>
          <a:endParaRPr lang="es-EC"/>
        </a:p>
      </dgm:t>
    </dgm:pt>
    <dgm:pt modelId="{C3DF6930-38F3-4791-A2A5-D086A3013C89}" type="sibTrans" cxnId="{85A1CDB5-986D-4A42-8639-AE038AE891AE}">
      <dgm:prSet/>
      <dgm:spPr/>
      <dgm:t>
        <a:bodyPr/>
        <a:lstStyle/>
        <a:p>
          <a:endParaRPr lang="es-EC"/>
        </a:p>
      </dgm:t>
    </dgm:pt>
    <dgm:pt modelId="{4FF29FA6-BB4A-4273-846D-2DF35945ECE7}">
      <dgm:prSet/>
      <dgm:spPr/>
      <dgm:t>
        <a:bodyPr/>
        <a:lstStyle/>
        <a:p>
          <a:r>
            <a:rPr lang="es-EC"/>
            <a:t>Materia prima indirecta (MPI)</a:t>
          </a:r>
        </a:p>
      </dgm:t>
    </dgm:pt>
    <dgm:pt modelId="{9B54E665-A3F4-4B08-A67D-C2C554097F36}" type="parTrans" cxnId="{60923F4C-EDEA-4755-9494-3771AAEC822B}">
      <dgm:prSet/>
      <dgm:spPr/>
      <dgm:t>
        <a:bodyPr/>
        <a:lstStyle/>
        <a:p>
          <a:endParaRPr lang="es-EC"/>
        </a:p>
      </dgm:t>
    </dgm:pt>
    <dgm:pt modelId="{1A145983-F5DA-448D-AE13-E26208F1DFAA}" type="sibTrans" cxnId="{60923F4C-EDEA-4755-9494-3771AAEC822B}">
      <dgm:prSet/>
      <dgm:spPr/>
      <dgm:t>
        <a:bodyPr/>
        <a:lstStyle/>
        <a:p>
          <a:endParaRPr lang="es-EC"/>
        </a:p>
      </dgm:t>
    </dgm:pt>
    <dgm:pt modelId="{803C8B92-7916-4190-8095-091C0425D887}" type="pres">
      <dgm:prSet presAssocID="{12FD80BE-B07E-4497-8CAF-422B0416D35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63D0D65-8768-42CD-897A-EE30770DDCA0}" type="pres">
      <dgm:prSet presAssocID="{FB067040-FF5F-4A92-9629-D9156DDCB65D}" presName="hierRoot1" presStyleCnt="0"/>
      <dgm:spPr/>
    </dgm:pt>
    <dgm:pt modelId="{FFB13BAA-E8B0-4ADB-AA0E-088323E5CEF5}" type="pres">
      <dgm:prSet presAssocID="{FB067040-FF5F-4A92-9629-D9156DDCB65D}" presName="composite" presStyleCnt="0"/>
      <dgm:spPr/>
    </dgm:pt>
    <dgm:pt modelId="{9583913C-27EB-4125-A1F4-66F49AB39481}" type="pres">
      <dgm:prSet presAssocID="{FB067040-FF5F-4A92-9629-D9156DDCB65D}" presName="background" presStyleLbl="node0" presStyleIdx="0" presStyleCnt="1"/>
      <dgm:spPr/>
    </dgm:pt>
    <dgm:pt modelId="{D7D679CD-C794-4CF5-B960-AFEBE69FA517}" type="pres">
      <dgm:prSet presAssocID="{FB067040-FF5F-4A92-9629-D9156DDCB65D}" presName="text" presStyleLbl="fgAcc0" presStyleIdx="0" presStyleCnt="1">
        <dgm:presLayoutVars>
          <dgm:chPref val="3"/>
        </dgm:presLayoutVars>
      </dgm:prSet>
      <dgm:spPr/>
    </dgm:pt>
    <dgm:pt modelId="{95B12EDF-4A93-44C5-90B4-93D6CCDD4B2F}" type="pres">
      <dgm:prSet presAssocID="{FB067040-FF5F-4A92-9629-D9156DDCB65D}" presName="hierChild2" presStyleCnt="0"/>
      <dgm:spPr/>
    </dgm:pt>
    <dgm:pt modelId="{9B32AE71-199E-4F9C-BB81-86B092D631B7}" type="pres">
      <dgm:prSet presAssocID="{F6887792-8DA5-467D-A03C-93A30935641E}" presName="Name10" presStyleLbl="parChTrans1D2" presStyleIdx="0" presStyleCnt="3"/>
      <dgm:spPr/>
    </dgm:pt>
    <dgm:pt modelId="{64AC82E2-AC3B-45BB-9017-7E1C32A5B773}" type="pres">
      <dgm:prSet presAssocID="{502E5BE2-5471-428D-9378-F94D8651FCE8}" presName="hierRoot2" presStyleCnt="0"/>
      <dgm:spPr/>
    </dgm:pt>
    <dgm:pt modelId="{4DF8E1DA-BDBF-423B-83AB-334FD96DB814}" type="pres">
      <dgm:prSet presAssocID="{502E5BE2-5471-428D-9378-F94D8651FCE8}" presName="composite2" presStyleCnt="0"/>
      <dgm:spPr/>
    </dgm:pt>
    <dgm:pt modelId="{133F8365-5B6F-4202-9EE6-92A100AEFD6D}" type="pres">
      <dgm:prSet presAssocID="{502E5BE2-5471-428D-9378-F94D8651FCE8}" presName="background2" presStyleLbl="node2" presStyleIdx="0" presStyleCnt="3"/>
      <dgm:spPr/>
    </dgm:pt>
    <dgm:pt modelId="{E0CA78F3-41A2-4B0C-8592-380E3C3A1D66}" type="pres">
      <dgm:prSet presAssocID="{502E5BE2-5471-428D-9378-F94D8651FCE8}" presName="text2" presStyleLbl="fgAcc2" presStyleIdx="0" presStyleCnt="3">
        <dgm:presLayoutVars>
          <dgm:chPref val="3"/>
        </dgm:presLayoutVars>
      </dgm:prSet>
      <dgm:spPr/>
    </dgm:pt>
    <dgm:pt modelId="{65369840-8547-46AA-A029-3236341B6BE7}" type="pres">
      <dgm:prSet presAssocID="{502E5BE2-5471-428D-9378-F94D8651FCE8}" presName="hierChild3" presStyleCnt="0"/>
      <dgm:spPr/>
    </dgm:pt>
    <dgm:pt modelId="{193B0898-EF59-490D-9F7A-AB09C085153F}" type="pres">
      <dgm:prSet presAssocID="{F14278E5-6287-46A4-9378-F29CD2BB87C0}" presName="Name10" presStyleLbl="parChTrans1D2" presStyleIdx="1" presStyleCnt="3"/>
      <dgm:spPr/>
    </dgm:pt>
    <dgm:pt modelId="{1EB4AB0D-08DF-4EBD-84C1-8A3B47309C21}" type="pres">
      <dgm:prSet presAssocID="{AC109DEB-5775-4C2A-B7B1-C4BB1796431C}" presName="hierRoot2" presStyleCnt="0"/>
      <dgm:spPr/>
    </dgm:pt>
    <dgm:pt modelId="{899AF3FC-8886-4F6B-9AEC-4F768E81721B}" type="pres">
      <dgm:prSet presAssocID="{AC109DEB-5775-4C2A-B7B1-C4BB1796431C}" presName="composite2" presStyleCnt="0"/>
      <dgm:spPr/>
    </dgm:pt>
    <dgm:pt modelId="{266162FD-D839-456D-8C56-7ABFDE2C1C01}" type="pres">
      <dgm:prSet presAssocID="{AC109DEB-5775-4C2A-B7B1-C4BB1796431C}" presName="background2" presStyleLbl="node2" presStyleIdx="1" presStyleCnt="3"/>
      <dgm:spPr/>
    </dgm:pt>
    <dgm:pt modelId="{1ABB24B0-7C96-4F76-8915-2BC599C7639D}" type="pres">
      <dgm:prSet presAssocID="{AC109DEB-5775-4C2A-B7B1-C4BB1796431C}" presName="text2" presStyleLbl="fgAcc2" presStyleIdx="1" presStyleCnt="3">
        <dgm:presLayoutVars>
          <dgm:chPref val="3"/>
        </dgm:presLayoutVars>
      </dgm:prSet>
      <dgm:spPr/>
    </dgm:pt>
    <dgm:pt modelId="{BE8C5043-B2E3-4143-8A69-2DEDD35FB558}" type="pres">
      <dgm:prSet presAssocID="{AC109DEB-5775-4C2A-B7B1-C4BB1796431C}" presName="hierChild3" presStyleCnt="0"/>
      <dgm:spPr/>
    </dgm:pt>
    <dgm:pt modelId="{61F831AC-A56C-4443-97A9-9885A48C483B}" type="pres">
      <dgm:prSet presAssocID="{6A851981-8D13-4851-B576-CCDBFF7B2CC2}" presName="Name10" presStyleLbl="parChTrans1D2" presStyleIdx="2" presStyleCnt="3"/>
      <dgm:spPr/>
    </dgm:pt>
    <dgm:pt modelId="{64672CFC-6B3C-40A9-8AB0-093CAFBD5940}" type="pres">
      <dgm:prSet presAssocID="{12F55645-26D2-4DB2-A545-07EC55615630}" presName="hierRoot2" presStyleCnt="0"/>
      <dgm:spPr/>
    </dgm:pt>
    <dgm:pt modelId="{F54BDA3C-ED36-4A98-9B0E-B6A63E3ABD61}" type="pres">
      <dgm:prSet presAssocID="{12F55645-26D2-4DB2-A545-07EC55615630}" presName="composite2" presStyleCnt="0"/>
      <dgm:spPr/>
    </dgm:pt>
    <dgm:pt modelId="{9DB66EE2-E9B7-4AB4-BC56-00B7E8E9C5CF}" type="pres">
      <dgm:prSet presAssocID="{12F55645-26D2-4DB2-A545-07EC55615630}" presName="background2" presStyleLbl="node2" presStyleIdx="2" presStyleCnt="3"/>
      <dgm:spPr/>
    </dgm:pt>
    <dgm:pt modelId="{EDE70DEA-97BC-43FF-96BD-DD10359709BE}" type="pres">
      <dgm:prSet presAssocID="{12F55645-26D2-4DB2-A545-07EC55615630}" presName="text2" presStyleLbl="fgAcc2" presStyleIdx="2" presStyleCnt="3">
        <dgm:presLayoutVars>
          <dgm:chPref val="3"/>
        </dgm:presLayoutVars>
      </dgm:prSet>
      <dgm:spPr/>
    </dgm:pt>
    <dgm:pt modelId="{714C9D3D-EE4C-431A-A3C2-4074F66C885E}" type="pres">
      <dgm:prSet presAssocID="{12F55645-26D2-4DB2-A545-07EC55615630}" presName="hierChild3" presStyleCnt="0"/>
      <dgm:spPr/>
    </dgm:pt>
    <dgm:pt modelId="{737BEC84-3297-4695-AEEB-1CEB16908191}" type="pres">
      <dgm:prSet presAssocID="{9B54E665-A3F4-4B08-A67D-C2C554097F36}" presName="Name17" presStyleLbl="parChTrans1D3" presStyleIdx="0" presStyleCnt="3"/>
      <dgm:spPr/>
    </dgm:pt>
    <dgm:pt modelId="{12879267-5016-4D32-BEA7-086628550C28}" type="pres">
      <dgm:prSet presAssocID="{4FF29FA6-BB4A-4273-846D-2DF35945ECE7}" presName="hierRoot3" presStyleCnt="0"/>
      <dgm:spPr/>
    </dgm:pt>
    <dgm:pt modelId="{D2493A07-386F-48BC-A29E-7F578C0DED4E}" type="pres">
      <dgm:prSet presAssocID="{4FF29FA6-BB4A-4273-846D-2DF35945ECE7}" presName="composite3" presStyleCnt="0"/>
      <dgm:spPr/>
    </dgm:pt>
    <dgm:pt modelId="{394D5D3C-C482-420D-A70A-C7F6174F84B6}" type="pres">
      <dgm:prSet presAssocID="{4FF29FA6-BB4A-4273-846D-2DF35945ECE7}" presName="background3" presStyleLbl="node3" presStyleIdx="0" presStyleCnt="3"/>
      <dgm:spPr/>
    </dgm:pt>
    <dgm:pt modelId="{1B4E160A-4BE0-4BC6-8A98-800239831385}" type="pres">
      <dgm:prSet presAssocID="{4FF29FA6-BB4A-4273-846D-2DF35945ECE7}" presName="text3" presStyleLbl="fgAcc3" presStyleIdx="0" presStyleCnt="3">
        <dgm:presLayoutVars>
          <dgm:chPref val="3"/>
        </dgm:presLayoutVars>
      </dgm:prSet>
      <dgm:spPr/>
    </dgm:pt>
    <dgm:pt modelId="{576C5F67-955E-43F1-BE2A-03F384DE6CFF}" type="pres">
      <dgm:prSet presAssocID="{4FF29FA6-BB4A-4273-846D-2DF35945ECE7}" presName="hierChild4" presStyleCnt="0"/>
      <dgm:spPr/>
    </dgm:pt>
    <dgm:pt modelId="{79C19984-6578-4150-8BE5-BA791A3CCDF9}" type="pres">
      <dgm:prSet presAssocID="{8DEAFB51-EB99-4079-B613-3D05EA99CAC2}" presName="Name17" presStyleLbl="parChTrans1D3" presStyleIdx="1" presStyleCnt="3"/>
      <dgm:spPr/>
    </dgm:pt>
    <dgm:pt modelId="{3CFE6ADD-918E-48AF-A3F5-8E880989955E}" type="pres">
      <dgm:prSet presAssocID="{30552756-1472-4856-92B4-03CBA3B99AB6}" presName="hierRoot3" presStyleCnt="0"/>
      <dgm:spPr/>
    </dgm:pt>
    <dgm:pt modelId="{DEA59D50-47A1-4C23-975E-C13AC08B0279}" type="pres">
      <dgm:prSet presAssocID="{30552756-1472-4856-92B4-03CBA3B99AB6}" presName="composite3" presStyleCnt="0"/>
      <dgm:spPr/>
    </dgm:pt>
    <dgm:pt modelId="{5641FB61-917B-45B6-A847-0E7B808B1628}" type="pres">
      <dgm:prSet presAssocID="{30552756-1472-4856-92B4-03CBA3B99AB6}" presName="background3" presStyleLbl="node3" presStyleIdx="1" presStyleCnt="3"/>
      <dgm:spPr/>
    </dgm:pt>
    <dgm:pt modelId="{B699EB35-F398-4CAF-9768-575079D3B2CF}" type="pres">
      <dgm:prSet presAssocID="{30552756-1472-4856-92B4-03CBA3B99AB6}" presName="text3" presStyleLbl="fgAcc3" presStyleIdx="1" presStyleCnt="3">
        <dgm:presLayoutVars>
          <dgm:chPref val="3"/>
        </dgm:presLayoutVars>
      </dgm:prSet>
      <dgm:spPr/>
    </dgm:pt>
    <dgm:pt modelId="{45C9350C-117D-49C0-9416-50ED6D479186}" type="pres">
      <dgm:prSet presAssocID="{30552756-1472-4856-92B4-03CBA3B99AB6}" presName="hierChild4" presStyleCnt="0"/>
      <dgm:spPr/>
    </dgm:pt>
    <dgm:pt modelId="{5EEEEFB4-47E2-4B1F-884C-6FB51E6C100D}" type="pres">
      <dgm:prSet presAssocID="{20427ECA-F043-4F25-8304-6EBED11C067C}" presName="Name17" presStyleLbl="parChTrans1D3" presStyleIdx="2" presStyleCnt="3"/>
      <dgm:spPr/>
    </dgm:pt>
    <dgm:pt modelId="{AD42F0DE-0EC1-44B3-94F3-822E3AA8CD53}" type="pres">
      <dgm:prSet presAssocID="{0EAF208F-E723-428C-9F6E-984D7C9DB066}" presName="hierRoot3" presStyleCnt="0"/>
      <dgm:spPr/>
    </dgm:pt>
    <dgm:pt modelId="{D3D46656-D935-42E2-BA75-AE8A1E18C422}" type="pres">
      <dgm:prSet presAssocID="{0EAF208F-E723-428C-9F6E-984D7C9DB066}" presName="composite3" presStyleCnt="0"/>
      <dgm:spPr/>
    </dgm:pt>
    <dgm:pt modelId="{244267B1-B06C-42FF-8204-8D2E28E1F9B4}" type="pres">
      <dgm:prSet presAssocID="{0EAF208F-E723-428C-9F6E-984D7C9DB066}" presName="background3" presStyleLbl="node3" presStyleIdx="2" presStyleCnt="3"/>
      <dgm:spPr/>
    </dgm:pt>
    <dgm:pt modelId="{E415A67D-975B-46E7-88B5-53C8BCB55DDD}" type="pres">
      <dgm:prSet presAssocID="{0EAF208F-E723-428C-9F6E-984D7C9DB066}" presName="text3" presStyleLbl="fgAcc3" presStyleIdx="2" presStyleCnt="3">
        <dgm:presLayoutVars>
          <dgm:chPref val="3"/>
        </dgm:presLayoutVars>
      </dgm:prSet>
      <dgm:spPr/>
    </dgm:pt>
    <dgm:pt modelId="{456C7535-CFD7-4C6C-B62D-5BBA6C15EAFE}" type="pres">
      <dgm:prSet presAssocID="{0EAF208F-E723-428C-9F6E-984D7C9DB066}" presName="hierChild4" presStyleCnt="0"/>
      <dgm:spPr/>
    </dgm:pt>
  </dgm:ptLst>
  <dgm:cxnLst>
    <dgm:cxn modelId="{9857F803-385B-402F-9161-71F01A0B5BEC}" srcId="{12F55645-26D2-4DB2-A545-07EC55615630}" destId="{0EAF208F-E723-428C-9F6E-984D7C9DB066}" srcOrd="2" destOrd="0" parTransId="{20427ECA-F043-4F25-8304-6EBED11C067C}" sibTransId="{5BED6928-131A-4714-9DC2-FD038973DF10}"/>
    <dgm:cxn modelId="{02AE581A-8613-4174-9753-310C2C67723F}" type="presOf" srcId="{AC109DEB-5775-4C2A-B7B1-C4BB1796431C}" destId="{1ABB24B0-7C96-4F76-8915-2BC599C7639D}" srcOrd="0" destOrd="0" presId="urn:microsoft.com/office/officeart/2005/8/layout/hierarchy1"/>
    <dgm:cxn modelId="{1252C91E-15F1-4107-A927-B1446DBD8111}" type="presOf" srcId="{F14278E5-6287-46A4-9378-F29CD2BB87C0}" destId="{193B0898-EF59-490D-9F7A-AB09C085153F}" srcOrd="0" destOrd="0" presId="urn:microsoft.com/office/officeart/2005/8/layout/hierarchy1"/>
    <dgm:cxn modelId="{ADA26C1F-4399-4187-9DB8-A35AF4A212AF}" type="presOf" srcId="{FB067040-FF5F-4A92-9629-D9156DDCB65D}" destId="{D7D679CD-C794-4CF5-B960-AFEBE69FA517}" srcOrd="0" destOrd="0" presId="urn:microsoft.com/office/officeart/2005/8/layout/hierarchy1"/>
    <dgm:cxn modelId="{1A79BB36-6A24-4D74-A91B-D533B18DED8E}" type="presOf" srcId="{12FD80BE-B07E-4497-8CAF-422B0416D35E}" destId="{803C8B92-7916-4190-8095-091C0425D887}" srcOrd="0" destOrd="0" presId="urn:microsoft.com/office/officeart/2005/8/layout/hierarchy1"/>
    <dgm:cxn modelId="{EE1B2837-388F-4093-B4B8-15E84E9B8713}" srcId="{FB067040-FF5F-4A92-9629-D9156DDCB65D}" destId="{502E5BE2-5471-428D-9378-F94D8651FCE8}" srcOrd="0" destOrd="0" parTransId="{F6887792-8DA5-467D-A03C-93A30935641E}" sibTransId="{6FE29D79-6FD3-4819-A53B-81ACA81993EC}"/>
    <dgm:cxn modelId="{C0335A3F-FA7E-42CD-8CF3-2EC0D024E10A}" type="presOf" srcId="{6A851981-8D13-4851-B576-CCDBFF7B2CC2}" destId="{61F831AC-A56C-4443-97A9-9885A48C483B}" srcOrd="0" destOrd="0" presId="urn:microsoft.com/office/officeart/2005/8/layout/hierarchy1"/>
    <dgm:cxn modelId="{4BD9B664-9DEF-4B2C-89AF-5B83401B9031}" type="presOf" srcId="{0EAF208F-E723-428C-9F6E-984D7C9DB066}" destId="{E415A67D-975B-46E7-88B5-53C8BCB55DDD}" srcOrd="0" destOrd="0" presId="urn:microsoft.com/office/officeart/2005/8/layout/hierarchy1"/>
    <dgm:cxn modelId="{BAC39068-E913-45AD-84DC-FC9958D379B8}" srcId="{FB067040-FF5F-4A92-9629-D9156DDCB65D}" destId="{AC109DEB-5775-4C2A-B7B1-C4BB1796431C}" srcOrd="1" destOrd="0" parTransId="{F14278E5-6287-46A4-9378-F29CD2BB87C0}" sibTransId="{40F75751-132B-4051-A501-56B818EFC5D5}"/>
    <dgm:cxn modelId="{5C43286C-269B-4190-9940-DDAD71FEAEC2}" srcId="{FB067040-FF5F-4A92-9629-D9156DDCB65D}" destId="{12F55645-26D2-4DB2-A545-07EC55615630}" srcOrd="2" destOrd="0" parTransId="{6A851981-8D13-4851-B576-CCDBFF7B2CC2}" sibTransId="{0727FB17-4D73-4A89-91A3-F96A21D31BAD}"/>
    <dgm:cxn modelId="{60923F4C-EDEA-4755-9494-3771AAEC822B}" srcId="{12F55645-26D2-4DB2-A545-07EC55615630}" destId="{4FF29FA6-BB4A-4273-846D-2DF35945ECE7}" srcOrd="0" destOrd="0" parTransId="{9B54E665-A3F4-4B08-A67D-C2C554097F36}" sibTransId="{1A145983-F5DA-448D-AE13-E26208F1DFAA}"/>
    <dgm:cxn modelId="{996D798A-616C-494E-A26E-728784927C18}" type="presOf" srcId="{8DEAFB51-EB99-4079-B613-3D05EA99CAC2}" destId="{79C19984-6578-4150-8BE5-BA791A3CCDF9}" srcOrd="0" destOrd="0" presId="urn:microsoft.com/office/officeart/2005/8/layout/hierarchy1"/>
    <dgm:cxn modelId="{640F90A0-7FCD-4E42-90DE-EE762AFBFEEC}" type="presOf" srcId="{20427ECA-F043-4F25-8304-6EBED11C067C}" destId="{5EEEEFB4-47E2-4B1F-884C-6FB51E6C100D}" srcOrd="0" destOrd="0" presId="urn:microsoft.com/office/officeart/2005/8/layout/hierarchy1"/>
    <dgm:cxn modelId="{02097BAA-7B0B-4A76-A5BF-EBAD3EB6E3D7}" type="presOf" srcId="{30552756-1472-4856-92B4-03CBA3B99AB6}" destId="{B699EB35-F398-4CAF-9768-575079D3B2CF}" srcOrd="0" destOrd="0" presId="urn:microsoft.com/office/officeart/2005/8/layout/hierarchy1"/>
    <dgm:cxn modelId="{038637B5-6E5E-48A4-8032-988C149C5CBF}" type="presOf" srcId="{502E5BE2-5471-428D-9378-F94D8651FCE8}" destId="{E0CA78F3-41A2-4B0C-8592-380E3C3A1D66}" srcOrd="0" destOrd="0" presId="urn:microsoft.com/office/officeart/2005/8/layout/hierarchy1"/>
    <dgm:cxn modelId="{85A1CDB5-986D-4A42-8639-AE038AE891AE}" srcId="{12F55645-26D2-4DB2-A545-07EC55615630}" destId="{30552756-1472-4856-92B4-03CBA3B99AB6}" srcOrd="1" destOrd="0" parTransId="{8DEAFB51-EB99-4079-B613-3D05EA99CAC2}" sibTransId="{C3DF6930-38F3-4791-A2A5-D086A3013C89}"/>
    <dgm:cxn modelId="{52BC2EC8-A420-403B-926F-99938EAD88A5}" srcId="{12FD80BE-B07E-4497-8CAF-422B0416D35E}" destId="{FB067040-FF5F-4A92-9629-D9156DDCB65D}" srcOrd="0" destOrd="0" parTransId="{823AE0F8-23DA-4CAB-B62F-FF700C7924C3}" sibTransId="{6E11983F-B8FE-4438-81F0-7AC6D236D42A}"/>
    <dgm:cxn modelId="{85EFC8CB-4002-4292-8C6A-1C89CAF3B983}" type="presOf" srcId="{F6887792-8DA5-467D-A03C-93A30935641E}" destId="{9B32AE71-199E-4F9C-BB81-86B092D631B7}" srcOrd="0" destOrd="0" presId="urn:microsoft.com/office/officeart/2005/8/layout/hierarchy1"/>
    <dgm:cxn modelId="{E7B0C4D5-1847-457B-BE6E-32391FADA0DF}" type="presOf" srcId="{9B54E665-A3F4-4B08-A67D-C2C554097F36}" destId="{737BEC84-3297-4695-AEEB-1CEB16908191}" srcOrd="0" destOrd="0" presId="urn:microsoft.com/office/officeart/2005/8/layout/hierarchy1"/>
    <dgm:cxn modelId="{4E471DD6-0E9F-47E6-8C9E-BC58C7662B40}" type="presOf" srcId="{12F55645-26D2-4DB2-A545-07EC55615630}" destId="{EDE70DEA-97BC-43FF-96BD-DD10359709BE}" srcOrd="0" destOrd="0" presId="urn:microsoft.com/office/officeart/2005/8/layout/hierarchy1"/>
    <dgm:cxn modelId="{8348B8D6-45B6-4468-A32F-60EF06628FF1}" type="presOf" srcId="{4FF29FA6-BB4A-4273-846D-2DF35945ECE7}" destId="{1B4E160A-4BE0-4BC6-8A98-800239831385}" srcOrd="0" destOrd="0" presId="urn:microsoft.com/office/officeart/2005/8/layout/hierarchy1"/>
    <dgm:cxn modelId="{2F52962D-2628-49BF-A035-941720F23368}" type="presParOf" srcId="{803C8B92-7916-4190-8095-091C0425D887}" destId="{163D0D65-8768-42CD-897A-EE30770DDCA0}" srcOrd="0" destOrd="0" presId="urn:microsoft.com/office/officeart/2005/8/layout/hierarchy1"/>
    <dgm:cxn modelId="{4ED9C65E-2F9E-41EB-ACEA-55756287729B}" type="presParOf" srcId="{163D0D65-8768-42CD-897A-EE30770DDCA0}" destId="{FFB13BAA-E8B0-4ADB-AA0E-088323E5CEF5}" srcOrd="0" destOrd="0" presId="urn:microsoft.com/office/officeart/2005/8/layout/hierarchy1"/>
    <dgm:cxn modelId="{13ED3C4B-868C-43B2-B36F-89195A8DC1BB}" type="presParOf" srcId="{FFB13BAA-E8B0-4ADB-AA0E-088323E5CEF5}" destId="{9583913C-27EB-4125-A1F4-66F49AB39481}" srcOrd="0" destOrd="0" presId="urn:microsoft.com/office/officeart/2005/8/layout/hierarchy1"/>
    <dgm:cxn modelId="{FBF1A6A7-903A-400A-A932-BFC36EC16CD5}" type="presParOf" srcId="{FFB13BAA-E8B0-4ADB-AA0E-088323E5CEF5}" destId="{D7D679CD-C794-4CF5-B960-AFEBE69FA517}" srcOrd="1" destOrd="0" presId="urn:microsoft.com/office/officeart/2005/8/layout/hierarchy1"/>
    <dgm:cxn modelId="{55BCF0B6-1A3B-4E21-8D2A-4C288CF2F261}" type="presParOf" srcId="{163D0D65-8768-42CD-897A-EE30770DDCA0}" destId="{95B12EDF-4A93-44C5-90B4-93D6CCDD4B2F}" srcOrd="1" destOrd="0" presId="urn:microsoft.com/office/officeart/2005/8/layout/hierarchy1"/>
    <dgm:cxn modelId="{12ABEF85-8733-4EBB-A8BB-4B84A7424C75}" type="presParOf" srcId="{95B12EDF-4A93-44C5-90B4-93D6CCDD4B2F}" destId="{9B32AE71-199E-4F9C-BB81-86B092D631B7}" srcOrd="0" destOrd="0" presId="urn:microsoft.com/office/officeart/2005/8/layout/hierarchy1"/>
    <dgm:cxn modelId="{2F921524-B29E-4EA9-9B25-DCB9681460D0}" type="presParOf" srcId="{95B12EDF-4A93-44C5-90B4-93D6CCDD4B2F}" destId="{64AC82E2-AC3B-45BB-9017-7E1C32A5B773}" srcOrd="1" destOrd="0" presId="urn:microsoft.com/office/officeart/2005/8/layout/hierarchy1"/>
    <dgm:cxn modelId="{015459B8-765A-4A3D-A00E-A2B66594149A}" type="presParOf" srcId="{64AC82E2-AC3B-45BB-9017-7E1C32A5B773}" destId="{4DF8E1DA-BDBF-423B-83AB-334FD96DB814}" srcOrd="0" destOrd="0" presId="urn:microsoft.com/office/officeart/2005/8/layout/hierarchy1"/>
    <dgm:cxn modelId="{A79F1494-904C-4C94-9BF3-49F342F7D356}" type="presParOf" srcId="{4DF8E1DA-BDBF-423B-83AB-334FD96DB814}" destId="{133F8365-5B6F-4202-9EE6-92A100AEFD6D}" srcOrd="0" destOrd="0" presId="urn:microsoft.com/office/officeart/2005/8/layout/hierarchy1"/>
    <dgm:cxn modelId="{A97A6061-462D-411B-B860-7F0585990806}" type="presParOf" srcId="{4DF8E1DA-BDBF-423B-83AB-334FD96DB814}" destId="{E0CA78F3-41A2-4B0C-8592-380E3C3A1D66}" srcOrd="1" destOrd="0" presId="urn:microsoft.com/office/officeart/2005/8/layout/hierarchy1"/>
    <dgm:cxn modelId="{BBEABC8B-33E8-4679-8A42-B7A789E6239F}" type="presParOf" srcId="{64AC82E2-AC3B-45BB-9017-7E1C32A5B773}" destId="{65369840-8547-46AA-A029-3236341B6BE7}" srcOrd="1" destOrd="0" presId="urn:microsoft.com/office/officeart/2005/8/layout/hierarchy1"/>
    <dgm:cxn modelId="{05500FC4-8523-4ECC-A078-B63BDA0A33A9}" type="presParOf" srcId="{95B12EDF-4A93-44C5-90B4-93D6CCDD4B2F}" destId="{193B0898-EF59-490D-9F7A-AB09C085153F}" srcOrd="2" destOrd="0" presId="urn:microsoft.com/office/officeart/2005/8/layout/hierarchy1"/>
    <dgm:cxn modelId="{E7E90029-DDCE-4183-9F86-A88A161DDADE}" type="presParOf" srcId="{95B12EDF-4A93-44C5-90B4-93D6CCDD4B2F}" destId="{1EB4AB0D-08DF-4EBD-84C1-8A3B47309C21}" srcOrd="3" destOrd="0" presId="urn:microsoft.com/office/officeart/2005/8/layout/hierarchy1"/>
    <dgm:cxn modelId="{381DBE30-9614-41A0-AFD8-F99CCC291A06}" type="presParOf" srcId="{1EB4AB0D-08DF-4EBD-84C1-8A3B47309C21}" destId="{899AF3FC-8886-4F6B-9AEC-4F768E81721B}" srcOrd="0" destOrd="0" presId="urn:microsoft.com/office/officeart/2005/8/layout/hierarchy1"/>
    <dgm:cxn modelId="{8419A1B6-BE7D-4792-85FE-151E474197AA}" type="presParOf" srcId="{899AF3FC-8886-4F6B-9AEC-4F768E81721B}" destId="{266162FD-D839-456D-8C56-7ABFDE2C1C01}" srcOrd="0" destOrd="0" presId="urn:microsoft.com/office/officeart/2005/8/layout/hierarchy1"/>
    <dgm:cxn modelId="{3E4AAF35-0F98-48E2-8697-6C4200167F90}" type="presParOf" srcId="{899AF3FC-8886-4F6B-9AEC-4F768E81721B}" destId="{1ABB24B0-7C96-4F76-8915-2BC599C7639D}" srcOrd="1" destOrd="0" presId="urn:microsoft.com/office/officeart/2005/8/layout/hierarchy1"/>
    <dgm:cxn modelId="{44731EA1-B3ED-4020-9F26-7F5C9D24EF16}" type="presParOf" srcId="{1EB4AB0D-08DF-4EBD-84C1-8A3B47309C21}" destId="{BE8C5043-B2E3-4143-8A69-2DEDD35FB558}" srcOrd="1" destOrd="0" presId="urn:microsoft.com/office/officeart/2005/8/layout/hierarchy1"/>
    <dgm:cxn modelId="{0C437C8B-FCEE-4A08-8831-FBC9E4FB7D70}" type="presParOf" srcId="{95B12EDF-4A93-44C5-90B4-93D6CCDD4B2F}" destId="{61F831AC-A56C-4443-97A9-9885A48C483B}" srcOrd="4" destOrd="0" presId="urn:microsoft.com/office/officeart/2005/8/layout/hierarchy1"/>
    <dgm:cxn modelId="{0E8F9E1C-E491-4585-853E-4B59B2E6E392}" type="presParOf" srcId="{95B12EDF-4A93-44C5-90B4-93D6CCDD4B2F}" destId="{64672CFC-6B3C-40A9-8AB0-093CAFBD5940}" srcOrd="5" destOrd="0" presId="urn:microsoft.com/office/officeart/2005/8/layout/hierarchy1"/>
    <dgm:cxn modelId="{5C51C3DA-0A15-40DA-997E-EFB6B7A1B09B}" type="presParOf" srcId="{64672CFC-6B3C-40A9-8AB0-093CAFBD5940}" destId="{F54BDA3C-ED36-4A98-9B0E-B6A63E3ABD61}" srcOrd="0" destOrd="0" presId="urn:microsoft.com/office/officeart/2005/8/layout/hierarchy1"/>
    <dgm:cxn modelId="{AF64300A-FF92-4CE4-88F3-CD515E7E1D0A}" type="presParOf" srcId="{F54BDA3C-ED36-4A98-9B0E-B6A63E3ABD61}" destId="{9DB66EE2-E9B7-4AB4-BC56-00B7E8E9C5CF}" srcOrd="0" destOrd="0" presId="urn:microsoft.com/office/officeart/2005/8/layout/hierarchy1"/>
    <dgm:cxn modelId="{98E7F341-87BD-4203-ACC1-F53031237E28}" type="presParOf" srcId="{F54BDA3C-ED36-4A98-9B0E-B6A63E3ABD61}" destId="{EDE70DEA-97BC-43FF-96BD-DD10359709BE}" srcOrd="1" destOrd="0" presId="urn:microsoft.com/office/officeart/2005/8/layout/hierarchy1"/>
    <dgm:cxn modelId="{C01E757E-1CBA-480D-A314-6B0A90143DE6}" type="presParOf" srcId="{64672CFC-6B3C-40A9-8AB0-093CAFBD5940}" destId="{714C9D3D-EE4C-431A-A3C2-4074F66C885E}" srcOrd="1" destOrd="0" presId="urn:microsoft.com/office/officeart/2005/8/layout/hierarchy1"/>
    <dgm:cxn modelId="{1E30556D-A3BD-43AF-92E3-C21857313154}" type="presParOf" srcId="{714C9D3D-EE4C-431A-A3C2-4074F66C885E}" destId="{737BEC84-3297-4695-AEEB-1CEB16908191}" srcOrd="0" destOrd="0" presId="urn:microsoft.com/office/officeart/2005/8/layout/hierarchy1"/>
    <dgm:cxn modelId="{310EB0AA-E5B1-4B22-BDA7-CC5BEBD22856}" type="presParOf" srcId="{714C9D3D-EE4C-431A-A3C2-4074F66C885E}" destId="{12879267-5016-4D32-BEA7-086628550C28}" srcOrd="1" destOrd="0" presId="urn:microsoft.com/office/officeart/2005/8/layout/hierarchy1"/>
    <dgm:cxn modelId="{99AF30ED-9112-44C5-B747-EED3890C17DB}" type="presParOf" srcId="{12879267-5016-4D32-BEA7-086628550C28}" destId="{D2493A07-386F-48BC-A29E-7F578C0DED4E}" srcOrd="0" destOrd="0" presId="urn:microsoft.com/office/officeart/2005/8/layout/hierarchy1"/>
    <dgm:cxn modelId="{A92E2F80-0667-4035-BA44-603BE8DEBD67}" type="presParOf" srcId="{D2493A07-386F-48BC-A29E-7F578C0DED4E}" destId="{394D5D3C-C482-420D-A70A-C7F6174F84B6}" srcOrd="0" destOrd="0" presId="urn:microsoft.com/office/officeart/2005/8/layout/hierarchy1"/>
    <dgm:cxn modelId="{C01D6ED2-05A7-4BB3-B561-DABD4A5B0B1E}" type="presParOf" srcId="{D2493A07-386F-48BC-A29E-7F578C0DED4E}" destId="{1B4E160A-4BE0-4BC6-8A98-800239831385}" srcOrd="1" destOrd="0" presId="urn:microsoft.com/office/officeart/2005/8/layout/hierarchy1"/>
    <dgm:cxn modelId="{5E385CA6-938D-4D16-8D21-48119BF41E14}" type="presParOf" srcId="{12879267-5016-4D32-BEA7-086628550C28}" destId="{576C5F67-955E-43F1-BE2A-03F384DE6CFF}" srcOrd="1" destOrd="0" presId="urn:microsoft.com/office/officeart/2005/8/layout/hierarchy1"/>
    <dgm:cxn modelId="{7EE97F9B-B5B1-4F76-A6AD-6840E2ECC19C}" type="presParOf" srcId="{714C9D3D-EE4C-431A-A3C2-4074F66C885E}" destId="{79C19984-6578-4150-8BE5-BA791A3CCDF9}" srcOrd="2" destOrd="0" presId="urn:microsoft.com/office/officeart/2005/8/layout/hierarchy1"/>
    <dgm:cxn modelId="{A823BFE4-4427-47BB-8241-A9C4C3D3C4C6}" type="presParOf" srcId="{714C9D3D-EE4C-431A-A3C2-4074F66C885E}" destId="{3CFE6ADD-918E-48AF-A3F5-8E880989955E}" srcOrd="3" destOrd="0" presId="urn:microsoft.com/office/officeart/2005/8/layout/hierarchy1"/>
    <dgm:cxn modelId="{90688648-1A7F-4032-8302-3B0E9E261DF8}" type="presParOf" srcId="{3CFE6ADD-918E-48AF-A3F5-8E880989955E}" destId="{DEA59D50-47A1-4C23-975E-C13AC08B0279}" srcOrd="0" destOrd="0" presId="urn:microsoft.com/office/officeart/2005/8/layout/hierarchy1"/>
    <dgm:cxn modelId="{71081793-6542-411E-974D-255B340C72FA}" type="presParOf" srcId="{DEA59D50-47A1-4C23-975E-C13AC08B0279}" destId="{5641FB61-917B-45B6-A847-0E7B808B1628}" srcOrd="0" destOrd="0" presId="urn:microsoft.com/office/officeart/2005/8/layout/hierarchy1"/>
    <dgm:cxn modelId="{4C6A8ECE-132D-479C-A815-337D50B21367}" type="presParOf" srcId="{DEA59D50-47A1-4C23-975E-C13AC08B0279}" destId="{B699EB35-F398-4CAF-9768-575079D3B2CF}" srcOrd="1" destOrd="0" presId="urn:microsoft.com/office/officeart/2005/8/layout/hierarchy1"/>
    <dgm:cxn modelId="{521690C3-1230-4B37-9578-8129C9FB118B}" type="presParOf" srcId="{3CFE6ADD-918E-48AF-A3F5-8E880989955E}" destId="{45C9350C-117D-49C0-9416-50ED6D479186}" srcOrd="1" destOrd="0" presId="urn:microsoft.com/office/officeart/2005/8/layout/hierarchy1"/>
    <dgm:cxn modelId="{EC1A72E9-3209-4EAF-B22E-FB9567FF19F0}" type="presParOf" srcId="{714C9D3D-EE4C-431A-A3C2-4074F66C885E}" destId="{5EEEEFB4-47E2-4B1F-884C-6FB51E6C100D}" srcOrd="4" destOrd="0" presId="urn:microsoft.com/office/officeart/2005/8/layout/hierarchy1"/>
    <dgm:cxn modelId="{1338298C-7F76-4513-B9FF-529CE4DEAAEB}" type="presParOf" srcId="{714C9D3D-EE4C-431A-A3C2-4074F66C885E}" destId="{AD42F0DE-0EC1-44B3-94F3-822E3AA8CD53}" srcOrd="5" destOrd="0" presId="urn:microsoft.com/office/officeart/2005/8/layout/hierarchy1"/>
    <dgm:cxn modelId="{5C9B24AC-3818-46E2-BF50-A42A08C3922A}" type="presParOf" srcId="{AD42F0DE-0EC1-44B3-94F3-822E3AA8CD53}" destId="{D3D46656-D935-42E2-BA75-AE8A1E18C422}" srcOrd="0" destOrd="0" presId="urn:microsoft.com/office/officeart/2005/8/layout/hierarchy1"/>
    <dgm:cxn modelId="{B05BE2F0-9211-48FE-B532-041C150AE08D}" type="presParOf" srcId="{D3D46656-D935-42E2-BA75-AE8A1E18C422}" destId="{244267B1-B06C-42FF-8204-8D2E28E1F9B4}" srcOrd="0" destOrd="0" presId="urn:microsoft.com/office/officeart/2005/8/layout/hierarchy1"/>
    <dgm:cxn modelId="{D4086FFE-EA2F-422B-BC54-A52F42D38308}" type="presParOf" srcId="{D3D46656-D935-42E2-BA75-AE8A1E18C422}" destId="{E415A67D-975B-46E7-88B5-53C8BCB55DDD}" srcOrd="1" destOrd="0" presId="urn:microsoft.com/office/officeart/2005/8/layout/hierarchy1"/>
    <dgm:cxn modelId="{CD4CDBFD-41B0-4322-ABAC-805A37A415BF}" type="presParOf" srcId="{AD42F0DE-0EC1-44B3-94F3-822E3AA8CD53}" destId="{456C7535-CFD7-4C6C-B62D-5BBA6C15EAF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AF7576-0454-4DC6-A9BD-49FB854B7E11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9A6E4644-247E-4F17-B01C-BBA91A86A68A}">
      <dgm:prSet phldrT="[Texto]"/>
      <dgm:spPr/>
      <dgm:t>
        <a:bodyPr/>
        <a:lstStyle/>
        <a:p>
          <a:r>
            <a:rPr lang="es-EC"/>
            <a:t>Rol de pagos y rol de beneficios sociales</a:t>
          </a:r>
        </a:p>
      </dgm:t>
    </dgm:pt>
    <dgm:pt modelId="{FC78A31B-70B0-4505-9C6D-DEF8ABC732CB}" type="parTrans" cxnId="{D2190A5F-817B-47F6-8816-2D63146CA374}">
      <dgm:prSet/>
      <dgm:spPr/>
      <dgm:t>
        <a:bodyPr/>
        <a:lstStyle/>
        <a:p>
          <a:endParaRPr lang="es-EC"/>
        </a:p>
      </dgm:t>
    </dgm:pt>
    <dgm:pt modelId="{B4824777-2612-4FD4-8665-F2C9EA675743}" type="sibTrans" cxnId="{D2190A5F-817B-47F6-8816-2D63146CA374}">
      <dgm:prSet/>
      <dgm:spPr/>
      <dgm:t>
        <a:bodyPr/>
        <a:lstStyle/>
        <a:p>
          <a:endParaRPr lang="es-EC"/>
        </a:p>
      </dgm:t>
    </dgm:pt>
    <dgm:pt modelId="{87BDDEFE-E9A6-4F44-A4BE-C36B920F6A8C}">
      <dgm:prSet phldrT="[Texto]"/>
      <dgm:spPr/>
      <dgm:t>
        <a:bodyPr/>
        <a:lstStyle/>
        <a:p>
          <a:r>
            <a:rPr lang="es-EC"/>
            <a:t>Mano de obra directa</a:t>
          </a:r>
        </a:p>
      </dgm:t>
    </dgm:pt>
    <dgm:pt modelId="{D7210EE1-3DE3-49CB-92E3-C76CCA983E3B}" type="parTrans" cxnId="{35A9BD73-6F39-4369-887D-BB8D39C830F9}">
      <dgm:prSet/>
      <dgm:spPr/>
      <dgm:t>
        <a:bodyPr/>
        <a:lstStyle/>
        <a:p>
          <a:endParaRPr lang="es-EC"/>
        </a:p>
      </dgm:t>
    </dgm:pt>
    <dgm:pt modelId="{C9F65DA3-2731-4FED-8792-A2CEBF660601}" type="sibTrans" cxnId="{35A9BD73-6F39-4369-887D-BB8D39C830F9}">
      <dgm:prSet/>
      <dgm:spPr/>
      <dgm:t>
        <a:bodyPr/>
        <a:lstStyle/>
        <a:p>
          <a:endParaRPr lang="es-EC"/>
        </a:p>
      </dgm:t>
    </dgm:pt>
    <dgm:pt modelId="{216C469D-54C9-49EC-B5DF-E1D284BCD353}">
      <dgm:prSet phldrT="[Texto]"/>
      <dgm:spPr/>
      <dgm:t>
        <a:bodyPr/>
        <a:lstStyle/>
        <a:p>
          <a:r>
            <a:rPr lang="es-EC"/>
            <a:t>Ventas</a:t>
          </a:r>
        </a:p>
      </dgm:t>
    </dgm:pt>
    <dgm:pt modelId="{CEDEB74A-B8BC-42DD-B1FF-B66A6CAD7D66}" type="parTrans" cxnId="{C35427F9-D391-4D8E-863E-26B291871AEA}">
      <dgm:prSet/>
      <dgm:spPr/>
      <dgm:t>
        <a:bodyPr/>
        <a:lstStyle/>
        <a:p>
          <a:endParaRPr lang="es-EC"/>
        </a:p>
      </dgm:t>
    </dgm:pt>
    <dgm:pt modelId="{0DC91CCE-CC71-4C0D-A5D2-F080B4E6D9AA}" type="sibTrans" cxnId="{C35427F9-D391-4D8E-863E-26B291871AEA}">
      <dgm:prSet/>
      <dgm:spPr/>
      <dgm:t>
        <a:bodyPr/>
        <a:lstStyle/>
        <a:p>
          <a:endParaRPr lang="es-EC"/>
        </a:p>
      </dgm:t>
    </dgm:pt>
    <dgm:pt modelId="{76D4EDC7-F803-4A28-9275-968C0D47409E}">
      <dgm:prSet phldrT="[Texto]"/>
      <dgm:spPr/>
      <dgm:t>
        <a:bodyPr/>
        <a:lstStyle/>
        <a:p>
          <a:r>
            <a:rPr lang="es-EC"/>
            <a:t>Mano de obra indirecta</a:t>
          </a:r>
        </a:p>
      </dgm:t>
    </dgm:pt>
    <dgm:pt modelId="{D6B1313A-89BD-48EE-B8F5-09313D4D737F}" type="parTrans" cxnId="{2FE982B7-0DDE-41F5-B154-73CA4D78CEA0}">
      <dgm:prSet/>
      <dgm:spPr/>
      <dgm:t>
        <a:bodyPr/>
        <a:lstStyle/>
        <a:p>
          <a:endParaRPr lang="es-EC"/>
        </a:p>
      </dgm:t>
    </dgm:pt>
    <dgm:pt modelId="{5856A3DF-CC81-4D39-A1CE-3538FC0203F1}" type="sibTrans" cxnId="{2FE982B7-0DDE-41F5-B154-73CA4D78CEA0}">
      <dgm:prSet/>
      <dgm:spPr/>
      <dgm:t>
        <a:bodyPr/>
        <a:lstStyle/>
        <a:p>
          <a:endParaRPr lang="es-EC"/>
        </a:p>
      </dgm:t>
    </dgm:pt>
    <dgm:pt modelId="{EB8F24FB-F695-4794-A35F-8EED742759A4}">
      <dgm:prSet phldrT="[Texto]"/>
      <dgm:spPr/>
      <dgm:t>
        <a:bodyPr/>
        <a:lstStyle/>
        <a:p>
          <a:r>
            <a:rPr lang="es-EC"/>
            <a:t>Administración</a:t>
          </a:r>
        </a:p>
      </dgm:t>
    </dgm:pt>
    <dgm:pt modelId="{AD63C375-EE2D-43E8-B126-B1FE69252E71}" type="parTrans" cxnId="{6536F6BF-BD91-41C5-AEB3-CDF86615EF71}">
      <dgm:prSet/>
      <dgm:spPr/>
      <dgm:t>
        <a:bodyPr/>
        <a:lstStyle/>
        <a:p>
          <a:endParaRPr lang="es-EC"/>
        </a:p>
      </dgm:t>
    </dgm:pt>
    <dgm:pt modelId="{36430ADF-48E5-43BA-A579-F9F26F1D2514}" type="sibTrans" cxnId="{6536F6BF-BD91-41C5-AEB3-CDF86615EF71}">
      <dgm:prSet/>
      <dgm:spPr/>
      <dgm:t>
        <a:bodyPr/>
        <a:lstStyle/>
        <a:p>
          <a:endParaRPr lang="es-EC"/>
        </a:p>
      </dgm:t>
    </dgm:pt>
    <dgm:pt modelId="{3F4CD6F2-DBA7-4387-96AD-93D8B885C49E}" type="pres">
      <dgm:prSet presAssocID="{D7AF7576-0454-4DC6-A9BD-49FB854B7E11}" presName="composite" presStyleCnt="0">
        <dgm:presLayoutVars>
          <dgm:chMax val="1"/>
          <dgm:dir/>
          <dgm:resizeHandles val="exact"/>
        </dgm:presLayoutVars>
      </dgm:prSet>
      <dgm:spPr/>
    </dgm:pt>
    <dgm:pt modelId="{1DF4DEDC-2038-46CB-A3C9-5A244FC231B7}" type="pres">
      <dgm:prSet presAssocID="{D7AF7576-0454-4DC6-A9BD-49FB854B7E11}" presName="radial" presStyleCnt="0">
        <dgm:presLayoutVars>
          <dgm:animLvl val="ctr"/>
        </dgm:presLayoutVars>
      </dgm:prSet>
      <dgm:spPr/>
    </dgm:pt>
    <dgm:pt modelId="{8DAF8EAA-48B0-4F28-823F-794D1D11E77D}" type="pres">
      <dgm:prSet presAssocID="{9A6E4644-247E-4F17-B01C-BBA91A86A68A}" presName="centerShape" presStyleLbl="vennNode1" presStyleIdx="0" presStyleCnt="5" custScaleX="76075" custScaleY="66962"/>
      <dgm:spPr/>
    </dgm:pt>
    <dgm:pt modelId="{756CE2A5-D349-4C3C-94D2-1BA1836F164A}" type="pres">
      <dgm:prSet presAssocID="{87BDDEFE-E9A6-4F44-A4BE-C36B920F6A8C}" presName="node" presStyleLbl="vennNode1" presStyleIdx="1" presStyleCnt="5" custScaleX="126792" custRadScaleRad="79351" custRadScaleInc="-1953">
        <dgm:presLayoutVars>
          <dgm:bulletEnabled val="1"/>
        </dgm:presLayoutVars>
      </dgm:prSet>
      <dgm:spPr/>
    </dgm:pt>
    <dgm:pt modelId="{971CA2A3-C2AB-483B-8C98-6B533D2A1CE4}" type="pres">
      <dgm:prSet presAssocID="{216C469D-54C9-49EC-B5DF-E1D284BCD353}" presName="node" presStyleLbl="vennNode1" presStyleIdx="2" presStyleCnt="5" custScaleX="130740">
        <dgm:presLayoutVars>
          <dgm:bulletEnabled val="1"/>
        </dgm:presLayoutVars>
      </dgm:prSet>
      <dgm:spPr/>
    </dgm:pt>
    <dgm:pt modelId="{667B46B2-3926-456F-990B-446A7A82ABE4}" type="pres">
      <dgm:prSet presAssocID="{76D4EDC7-F803-4A28-9275-968C0D47409E}" presName="node" presStyleLbl="vennNode1" presStyleIdx="3" presStyleCnt="5" custScaleX="132444" custScaleY="108400" custRadScaleRad="85398">
        <dgm:presLayoutVars>
          <dgm:bulletEnabled val="1"/>
        </dgm:presLayoutVars>
      </dgm:prSet>
      <dgm:spPr/>
    </dgm:pt>
    <dgm:pt modelId="{A95BA1E2-B8F1-4CA5-A83F-3030A3591693}" type="pres">
      <dgm:prSet presAssocID="{EB8F24FB-F695-4794-A35F-8EED742759A4}" presName="node" presStyleLbl="vennNode1" presStyleIdx="4" presStyleCnt="5" custScaleX="132116">
        <dgm:presLayoutVars>
          <dgm:bulletEnabled val="1"/>
        </dgm:presLayoutVars>
      </dgm:prSet>
      <dgm:spPr/>
    </dgm:pt>
  </dgm:ptLst>
  <dgm:cxnLst>
    <dgm:cxn modelId="{D2190A5F-817B-47F6-8816-2D63146CA374}" srcId="{D7AF7576-0454-4DC6-A9BD-49FB854B7E11}" destId="{9A6E4644-247E-4F17-B01C-BBA91A86A68A}" srcOrd="0" destOrd="0" parTransId="{FC78A31B-70B0-4505-9C6D-DEF8ABC732CB}" sibTransId="{B4824777-2612-4FD4-8665-F2C9EA675743}"/>
    <dgm:cxn modelId="{037B3D6F-5D6C-4B9C-B870-AC12F51BFF49}" type="presOf" srcId="{D7AF7576-0454-4DC6-A9BD-49FB854B7E11}" destId="{3F4CD6F2-DBA7-4387-96AD-93D8B885C49E}" srcOrd="0" destOrd="0" presId="urn:microsoft.com/office/officeart/2005/8/layout/radial3"/>
    <dgm:cxn modelId="{35A9BD73-6F39-4369-887D-BB8D39C830F9}" srcId="{9A6E4644-247E-4F17-B01C-BBA91A86A68A}" destId="{87BDDEFE-E9A6-4F44-A4BE-C36B920F6A8C}" srcOrd="0" destOrd="0" parTransId="{D7210EE1-3DE3-49CB-92E3-C76CCA983E3B}" sibTransId="{C9F65DA3-2731-4FED-8792-A2CEBF660601}"/>
    <dgm:cxn modelId="{0C0BD48D-83C2-4EC1-AA96-EDFD10786AE9}" type="presOf" srcId="{EB8F24FB-F695-4794-A35F-8EED742759A4}" destId="{A95BA1E2-B8F1-4CA5-A83F-3030A3591693}" srcOrd="0" destOrd="0" presId="urn:microsoft.com/office/officeart/2005/8/layout/radial3"/>
    <dgm:cxn modelId="{269AD58D-213A-4893-9990-A0235956227D}" type="presOf" srcId="{87BDDEFE-E9A6-4F44-A4BE-C36B920F6A8C}" destId="{756CE2A5-D349-4C3C-94D2-1BA1836F164A}" srcOrd="0" destOrd="0" presId="urn:microsoft.com/office/officeart/2005/8/layout/radial3"/>
    <dgm:cxn modelId="{51B2D798-A64D-4D0C-AB47-D442BEBB884C}" type="presOf" srcId="{9A6E4644-247E-4F17-B01C-BBA91A86A68A}" destId="{8DAF8EAA-48B0-4F28-823F-794D1D11E77D}" srcOrd="0" destOrd="0" presId="urn:microsoft.com/office/officeart/2005/8/layout/radial3"/>
    <dgm:cxn modelId="{0B0EE59F-2589-4B6E-AE0E-61D52B090E97}" type="presOf" srcId="{76D4EDC7-F803-4A28-9275-968C0D47409E}" destId="{667B46B2-3926-456F-990B-446A7A82ABE4}" srcOrd="0" destOrd="0" presId="urn:microsoft.com/office/officeart/2005/8/layout/radial3"/>
    <dgm:cxn modelId="{2FE982B7-0DDE-41F5-B154-73CA4D78CEA0}" srcId="{9A6E4644-247E-4F17-B01C-BBA91A86A68A}" destId="{76D4EDC7-F803-4A28-9275-968C0D47409E}" srcOrd="2" destOrd="0" parTransId="{D6B1313A-89BD-48EE-B8F5-09313D4D737F}" sibTransId="{5856A3DF-CC81-4D39-A1CE-3538FC0203F1}"/>
    <dgm:cxn modelId="{6536F6BF-BD91-41C5-AEB3-CDF86615EF71}" srcId="{9A6E4644-247E-4F17-B01C-BBA91A86A68A}" destId="{EB8F24FB-F695-4794-A35F-8EED742759A4}" srcOrd="3" destOrd="0" parTransId="{AD63C375-EE2D-43E8-B126-B1FE69252E71}" sibTransId="{36430ADF-48E5-43BA-A579-F9F26F1D2514}"/>
    <dgm:cxn modelId="{6359D2E1-C035-4CE1-A009-F8B9181E9C90}" type="presOf" srcId="{216C469D-54C9-49EC-B5DF-E1D284BCD353}" destId="{971CA2A3-C2AB-483B-8C98-6B533D2A1CE4}" srcOrd="0" destOrd="0" presId="urn:microsoft.com/office/officeart/2005/8/layout/radial3"/>
    <dgm:cxn modelId="{C35427F9-D391-4D8E-863E-26B291871AEA}" srcId="{9A6E4644-247E-4F17-B01C-BBA91A86A68A}" destId="{216C469D-54C9-49EC-B5DF-E1D284BCD353}" srcOrd="1" destOrd="0" parTransId="{CEDEB74A-B8BC-42DD-B1FF-B66A6CAD7D66}" sibTransId="{0DC91CCE-CC71-4C0D-A5D2-F080B4E6D9AA}"/>
    <dgm:cxn modelId="{61E08171-4C42-4801-B103-6CBCC9A88217}" type="presParOf" srcId="{3F4CD6F2-DBA7-4387-96AD-93D8B885C49E}" destId="{1DF4DEDC-2038-46CB-A3C9-5A244FC231B7}" srcOrd="0" destOrd="0" presId="urn:microsoft.com/office/officeart/2005/8/layout/radial3"/>
    <dgm:cxn modelId="{4A76789B-7CD8-45C4-BFF2-F1E3EC29F07E}" type="presParOf" srcId="{1DF4DEDC-2038-46CB-A3C9-5A244FC231B7}" destId="{8DAF8EAA-48B0-4F28-823F-794D1D11E77D}" srcOrd="0" destOrd="0" presId="urn:microsoft.com/office/officeart/2005/8/layout/radial3"/>
    <dgm:cxn modelId="{595384D7-1A6C-409E-8465-280DDBA085EB}" type="presParOf" srcId="{1DF4DEDC-2038-46CB-A3C9-5A244FC231B7}" destId="{756CE2A5-D349-4C3C-94D2-1BA1836F164A}" srcOrd="1" destOrd="0" presId="urn:microsoft.com/office/officeart/2005/8/layout/radial3"/>
    <dgm:cxn modelId="{B4C9C2CA-1207-48EA-A589-FC450C92C17C}" type="presParOf" srcId="{1DF4DEDC-2038-46CB-A3C9-5A244FC231B7}" destId="{971CA2A3-C2AB-483B-8C98-6B533D2A1CE4}" srcOrd="2" destOrd="0" presId="urn:microsoft.com/office/officeart/2005/8/layout/radial3"/>
    <dgm:cxn modelId="{3E2E6F0B-6305-485F-B846-24D09B28BB33}" type="presParOf" srcId="{1DF4DEDC-2038-46CB-A3C9-5A244FC231B7}" destId="{667B46B2-3926-456F-990B-446A7A82ABE4}" srcOrd="3" destOrd="0" presId="urn:microsoft.com/office/officeart/2005/8/layout/radial3"/>
    <dgm:cxn modelId="{9C37EB24-6950-4987-8061-3A80639D5F27}" type="presParOf" srcId="{1DF4DEDC-2038-46CB-A3C9-5A244FC231B7}" destId="{A95BA1E2-B8F1-4CA5-A83F-3030A359169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EEFB4-47E2-4B1F-884C-6FB51E6C100D}">
      <dsp:nvSpPr>
        <dsp:cNvPr id="0" name=""/>
        <dsp:cNvSpPr/>
      </dsp:nvSpPr>
      <dsp:spPr>
        <a:xfrm>
          <a:off x="4004335" y="1984000"/>
          <a:ext cx="1552122" cy="369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690"/>
              </a:lnTo>
              <a:lnTo>
                <a:pt x="1552122" y="251690"/>
              </a:lnTo>
              <a:lnTo>
                <a:pt x="1552122" y="36933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C19984-6578-4150-8BE5-BA791A3CCDF9}">
      <dsp:nvSpPr>
        <dsp:cNvPr id="0" name=""/>
        <dsp:cNvSpPr/>
      </dsp:nvSpPr>
      <dsp:spPr>
        <a:xfrm>
          <a:off x="3958615" y="1984000"/>
          <a:ext cx="91440" cy="3693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933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7BEC84-3297-4695-AEEB-1CEB16908191}">
      <dsp:nvSpPr>
        <dsp:cNvPr id="0" name=""/>
        <dsp:cNvSpPr/>
      </dsp:nvSpPr>
      <dsp:spPr>
        <a:xfrm>
          <a:off x="2452212" y="1984000"/>
          <a:ext cx="1552122" cy="369334"/>
        </a:xfrm>
        <a:custGeom>
          <a:avLst/>
          <a:gdLst/>
          <a:ahLst/>
          <a:cxnLst/>
          <a:rect l="0" t="0" r="0" b="0"/>
          <a:pathLst>
            <a:path>
              <a:moveTo>
                <a:pt x="1552122" y="0"/>
              </a:moveTo>
              <a:lnTo>
                <a:pt x="1552122" y="251690"/>
              </a:lnTo>
              <a:lnTo>
                <a:pt x="0" y="251690"/>
              </a:lnTo>
              <a:lnTo>
                <a:pt x="0" y="36933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F831AC-A56C-4443-97A9-9885A48C483B}">
      <dsp:nvSpPr>
        <dsp:cNvPr id="0" name=""/>
        <dsp:cNvSpPr/>
      </dsp:nvSpPr>
      <dsp:spPr>
        <a:xfrm>
          <a:off x="2452212" y="808267"/>
          <a:ext cx="1552122" cy="369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690"/>
              </a:lnTo>
              <a:lnTo>
                <a:pt x="1552122" y="251690"/>
              </a:lnTo>
              <a:lnTo>
                <a:pt x="1552122" y="3693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3B0898-EF59-490D-9F7A-AB09C085153F}">
      <dsp:nvSpPr>
        <dsp:cNvPr id="0" name=""/>
        <dsp:cNvSpPr/>
      </dsp:nvSpPr>
      <dsp:spPr>
        <a:xfrm>
          <a:off x="2406492" y="808267"/>
          <a:ext cx="91440" cy="3693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93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32AE71-199E-4F9C-BB81-86B092D631B7}">
      <dsp:nvSpPr>
        <dsp:cNvPr id="0" name=""/>
        <dsp:cNvSpPr/>
      </dsp:nvSpPr>
      <dsp:spPr>
        <a:xfrm>
          <a:off x="900089" y="808267"/>
          <a:ext cx="1552122" cy="369334"/>
        </a:xfrm>
        <a:custGeom>
          <a:avLst/>
          <a:gdLst/>
          <a:ahLst/>
          <a:cxnLst/>
          <a:rect l="0" t="0" r="0" b="0"/>
          <a:pathLst>
            <a:path>
              <a:moveTo>
                <a:pt x="1552122" y="0"/>
              </a:moveTo>
              <a:lnTo>
                <a:pt x="1552122" y="251690"/>
              </a:lnTo>
              <a:lnTo>
                <a:pt x="0" y="251690"/>
              </a:lnTo>
              <a:lnTo>
                <a:pt x="0" y="3693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3913C-27EB-4125-A1F4-66F49AB39481}">
      <dsp:nvSpPr>
        <dsp:cNvPr id="0" name=""/>
        <dsp:cNvSpPr/>
      </dsp:nvSpPr>
      <dsp:spPr>
        <a:xfrm>
          <a:off x="1817253" y="1869"/>
          <a:ext cx="1269918" cy="806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679CD-C794-4CF5-B960-AFEBE69FA517}">
      <dsp:nvSpPr>
        <dsp:cNvPr id="0" name=""/>
        <dsp:cNvSpPr/>
      </dsp:nvSpPr>
      <dsp:spPr>
        <a:xfrm>
          <a:off x="1958355" y="135916"/>
          <a:ext cx="1269918" cy="806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Elementos del costo</a:t>
          </a:r>
        </a:p>
      </dsp:txBody>
      <dsp:txXfrm>
        <a:off x="1981974" y="159535"/>
        <a:ext cx="1222680" cy="759160"/>
      </dsp:txXfrm>
    </dsp:sp>
    <dsp:sp modelId="{133F8365-5B6F-4202-9EE6-92A100AEFD6D}">
      <dsp:nvSpPr>
        <dsp:cNvPr id="0" name=""/>
        <dsp:cNvSpPr/>
      </dsp:nvSpPr>
      <dsp:spPr>
        <a:xfrm>
          <a:off x="265130" y="1177602"/>
          <a:ext cx="1269918" cy="806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CA78F3-41A2-4B0C-8592-380E3C3A1D66}">
      <dsp:nvSpPr>
        <dsp:cNvPr id="0" name=""/>
        <dsp:cNvSpPr/>
      </dsp:nvSpPr>
      <dsp:spPr>
        <a:xfrm>
          <a:off x="406232" y="1311649"/>
          <a:ext cx="1269918" cy="806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Materia prima directa (MPD)</a:t>
          </a:r>
        </a:p>
      </dsp:txBody>
      <dsp:txXfrm>
        <a:off x="429851" y="1335268"/>
        <a:ext cx="1222680" cy="759160"/>
      </dsp:txXfrm>
    </dsp:sp>
    <dsp:sp modelId="{266162FD-D839-456D-8C56-7ABFDE2C1C01}">
      <dsp:nvSpPr>
        <dsp:cNvPr id="0" name=""/>
        <dsp:cNvSpPr/>
      </dsp:nvSpPr>
      <dsp:spPr>
        <a:xfrm>
          <a:off x="1817253" y="1177602"/>
          <a:ext cx="1269918" cy="806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B24B0-7C96-4F76-8915-2BC599C7639D}">
      <dsp:nvSpPr>
        <dsp:cNvPr id="0" name=""/>
        <dsp:cNvSpPr/>
      </dsp:nvSpPr>
      <dsp:spPr>
        <a:xfrm>
          <a:off x="1958355" y="1311649"/>
          <a:ext cx="1269918" cy="806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Mano de obra directa (MOD)</a:t>
          </a:r>
        </a:p>
      </dsp:txBody>
      <dsp:txXfrm>
        <a:off x="1981974" y="1335268"/>
        <a:ext cx="1222680" cy="759160"/>
      </dsp:txXfrm>
    </dsp:sp>
    <dsp:sp modelId="{9DB66EE2-E9B7-4AB4-BC56-00B7E8E9C5CF}">
      <dsp:nvSpPr>
        <dsp:cNvPr id="0" name=""/>
        <dsp:cNvSpPr/>
      </dsp:nvSpPr>
      <dsp:spPr>
        <a:xfrm>
          <a:off x="3369376" y="1177602"/>
          <a:ext cx="1269918" cy="806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70DEA-97BC-43FF-96BD-DD10359709BE}">
      <dsp:nvSpPr>
        <dsp:cNvPr id="0" name=""/>
        <dsp:cNvSpPr/>
      </dsp:nvSpPr>
      <dsp:spPr>
        <a:xfrm>
          <a:off x="3510478" y="1311649"/>
          <a:ext cx="1269918" cy="806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Costos indirectos de fabricación (CIF)</a:t>
          </a:r>
        </a:p>
      </dsp:txBody>
      <dsp:txXfrm>
        <a:off x="3534097" y="1335268"/>
        <a:ext cx="1222680" cy="759160"/>
      </dsp:txXfrm>
    </dsp:sp>
    <dsp:sp modelId="{394D5D3C-C482-420D-A70A-C7F6174F84B6}">
      <dsp:nvSpPr>
        <dsp:cNvPr id="0" name=""/>
        <dsp:cNvSpPr/>
      </dsp:nvSpPr>
      <dsp:spPr>
        <a:xfrm>
          <a:off x="1817253" y="2353335"/>
          <a:ext cx="1269918" cy="806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4E160A-4BE0-4BC6-8A98-800239831385}">
      <dsp:nvSpPr>
        <dsp:cNvPr id="0" name=""/>
        <dsp:cNvSpPr/>
      </dsp:nvSpPr>
      <dsp:spPr>
        <a:xfrm>
          <a:off x="1958355" y="2487382"/>
          <a:ext cx="1269918" cy="806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Materia prima indirecta (MPI)</a:t>
          </a:r>
        </a:p>
      </dsp:txBody>
      <dsp:txXfrm>
        <a:off x="1981974" y="2511001"/>
        <a:ext cx="1222680" cy="759160"/>
      </dsp:txXfrm>
    </dsp:sp>
    <dsp:sp modelId="{5641FB61-917B-45B6-A847-0E7B808B1628}">
      <dsp:nvSpPr>
        <dsp:cNvPr id="0" name=""/>
        <dsp:cNvSpPr/>
      </dsp:nvSpPr>
      <dsp:spPr>
        <a:xfrm>
          <a:off x="3369376" y="2353335"/>
          <a:ext cx="1269918" cy="806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99EB35-F398-4CAF-9768-575079D3B2CF}">
      <dsp:nvSpPr>
        <dsp:cNvPr id="0" name=""/>
        <dsp:cNvSpPr/>
      </dsp:nvSpPr>
      <dsp:spPr>
        <a:xfrm>
          <a:off x="3510478" y="2487382"/>
          <a:ext cx="1269918" cy="806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Mano de obra indirecta (MOI)</a:t>
          </a:r>
        </a:p>
      </dsp:txBody>
      <dsp:txXfrm>
        <a:off x="3534097" y="2511001"/>
        <a:ext cx="1222680" cy="759160"/>
      </dsp:txXfrm>
    </dsp:sp>
    <dsp:sp modelId="{244267B1-B06C-42FF-8204-8D2E28E1F9B4}">
      <dsp:nvSpPr>
        <dsp:cNvPr id="0" name=""/>
        <dsp:cNvSpPr/>
      </dsp:nvSpPr>
      <dsp:spPr>
        <a:xfrm>
          <a:off x="4921498" y="2353335"/>
          <a:ext cx="1269918" cy="806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5A67D-975B-46E7-88B5-53C8BCB55DDD}">
      <dsp:nvSpPr>
        <dsp:cNvPr id="0" name=""/>
        <dsp:cNvSpPr/>
      </dsp:nvSpPr>
      <dsp:spPr>
        <a:xfrm>
          <a:off x="5062601" y="2487382"/>
          <a:ext cx="1269918" cy="806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Carga fabril</a:t>
          </a:r>
        </a:p>
      </dsp:txBody>
      <dsp:txXfrm>
        <a:off x="5086220" y="2511001"/>
        <a:ext cx="1222680" cy="759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F8EAA-48B0-4F28-823F-794D1D11E77D}">
      <dsp:nvSpPr>
        <dsp:cNvPr id="0" name=""/>
        <dsp:cNvSpPr/>
      </dsp:nvSpPr>
      <dsp:spPr>
        <a:xfrm>
          <a:off x="2674775" y="995757"/>
          <a:ext cx="1362209" cy="11990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Rol de pagos y rol de beneficios sociales</a:t>
          </a:r>
        </a:p>
      </dsp:txBody>
      <dsp:txXfrm>
        <a:off x="2874266" y="1171351"/>
        <a:ext cx="963227" cy="847842"/>
      </dsp:txXfrm>
    </dsp:sp>
    <dsp:sp modelId="{756CE2A5-D349-4C3C-94D2-1BA1836F164A}">
      <dsp:nvSpPr>
        <dsp:cNvPr id="0" name=""/>
        <dsp:cNvSpPr/>
      </dsp:nvSpPr>
      <dsp:spPr>
        <a:xfrm>
          <a:off x="2759909" y="222741"/>
          <a:ext cx="1135177" cy="8953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900" kern="1200"/>
            <a:t>Mano de obra directa</a:t>
          </a:r>
        </a:p>
      </dsp:txBody>
      <dsp:txXfrm>
        <a:off x="2926152" y="353856"/>
        <a:ext cx="802691" cy="633076"/>
      </dsp:txXfrm>
    </dsp:sp>
    <dsp:sp modelId="{971CA2A3-C2AB-483B-8C98-6B533D2A1CE4}">
      <dsp:nvSpPr>
        <dsp:cNvPr id="0" name=""/>
        <dsp:cNvSpPr/>
      </dsp:nvSpPr>
      <dsp:spPr>
        <a:xfrm>
          <a:off x="3936719" y="1147619"/>
          <a:ext cx="1170524" cy="8953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900" kern="1200"/>
            <a:t>Ventas</a:t>
          </a:r>
        </a:p>
      </dsp:txBody>
      <dsp:txXfrm>
        <a:off x="4108138" y="1278734"/>
        <a:ext cx="827686" cy="633076"/>
      </dsp:txXfrm>
    </dsp:sp>
    <dsp:sp modelId="{667B46B2-3926-456F-990B-446A7A82ABE4}">
      <dsp:nvSpPr>
        <dsp:cNvPr id="0" name=""/>
        <dsp:cNvSpPr/>
      </dsp:nvSpPr>
      <dsp:spPr>
        <a:xfrm>
          <a:off x="2762989" y="2105843"/>
          <a:ext cx="1185780" cy="9705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900" kern="1200"/>
            <a:t>Mano de obra indirecta</a:t>
          </a:r>
        </a:p>
      </dsp:txBody>
      <dsp:txXfrm>
        <a:off x="2936642" y="2247971"/>
        <a:ext cx="838474" cy="686256"/>
      </dsp:txXfrm>
    </dsp:sp>
    <dsp:sp modelId="{A95BA1E2-B8F1-4CA5-A83F-3030A3591693}">
      <dsp:nvSpPr>
        <dsp:cNvPr id="0" name=""/>
        <dsp:cNvSpPr/>
      </dsp:nvSpPr>
      <dsp:spPr>
        <a:xfrm>
          <a:off x="1598356" y="1147619"/>
          <a:ext cx="1182843" cy="8953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900" kern="1200"/>
            <a:t>Administración</a:t>
          </a:r>
        </a:p>
      </dsp:txBody>
      <dsp:txXfrm>
        <a:off x="1771579" y="1278734"/>
        <a:ext cx="836397" cy="633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pPr rtl="0"/>
            <a:fld id="{A0BDEBA1-176B-4684-BC73-32324FF9EDF5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BBEB6193-5AA7-489B-8575-00593FC261D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fld id="{0A3C1E36-AAB4-47D5-89F4-8F921BD84148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es-ES"/>
            </a:defPPr>
          </a:lstStyle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es-ES"/>
            </a:def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10895658-EA1F-4910-80AB-4DA76E16747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6864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EB140-4725-3873-80F0-B03C861F5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02D3042-A662-CC28-03A1-057ADADDF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B17E0CE-8998-4E27-4CED-A2A7F2FF6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158E25-6147-D747-D684-247A3E5545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31205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8291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78C04-C029-C155-0FB8-5FB2FCB0F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AC6D061-A464-D11D-AC9F-289789EA8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26954B2-FC95-5AA9-F981-A8A700BD6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DA039D-4DB3-C35D-C375-DD490E2C84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4838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DF0AC-03AC-2F63-C3C2-5BEEBB773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7606E47-69D4-E522-12E1-76FF202D7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B5168C1-6E84-776F-F00C-49FDA231E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8C3F592-9079-BEE0-44FE-2BEFB9D11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5551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7125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1032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9667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9560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0401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6333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0226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D383B-D3E5-77EF-760C-0BFD6BF59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D31B80D-A514-E7B8-1576-A3408FC6C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888283D-4612-FF15-BAF1-C4790E182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EFE78-E91F-6D4E-3528-D53E2A0D1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077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grpSp>
          <p:nvGrpSpPr>
            <p:cNvPr id="116" name="Grupo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upo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upo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upo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upo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upo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upo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upo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97" name="Gráfico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áfico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Conector recto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rtlCol="0" anchor="ctr"/>
          <a:lstStyle>
            <a:lvl1pPr algn="l">
              <a:defRPr lang="es-ES"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+ Tabl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7" name="Rectángulo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s-E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s-E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s-E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s-E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s-ES" sz="1800"/>
            </a:lvl5pPr>
          </a:lstStyle>
          <a:p>
            <a:pPr lvl="0" rtl="0"/>
            <a:r>
              <a:rPr lang="es-ES"/>
              <a:t>Haga clic para agregar texto </a:t>
            </a:r>
          </a:p>
          <a:p>
            <a:pPr marL="685800" lvl="1" indent="-228600" rtl="0"/>
            <a:r>
              <a:rPr lang="es-ES"/>
              <a:t>Segundo nivel</a:t>
            </a:r>
          </a:p>
          <a:p>
            <a:pPr marL="1143000" lvl="2" indent="-228600" rtl="0"/>
            <a:r>
              <a:rPr lang="es-ES"/>
              <a:t>Tercer nivel</a:t>
            </a:r>
          </a:p>
          <a:p>
            <a:pPr marL="1600200" lvl="3" indent="-228600" rtl="0"/>
            <a:r>
              <a:rPr lang="es-ES"/>
              <a:t>Cuarto nivel</a:t>
            </a:r>
          </a:p>
          <a:p>
            <a:pPr marL="2057400" lvl="4" indent="-228600" rtl="0"/>
            <a:r>
              <a:rPr lang="es-ES"/>
              <a:t>Quinto nivel</a:t>
            </a:r>
          </a:p>
        </p:txBody>
      </p:sp>
      <p:sp>
        <p:nvSpPr>
          <p:cNvPr id="8" name="Marcador de posición de tabla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 rtlCol="0"/>
          <a:lstStyle>
            <a:lvl1pPr>
              <a:defRPr lang="es-ES"/>
            </a:lvl1pPr>
          </a:lstStyle>
          <a:p>
            <a:pPr rtl="0"/>
            <a:r>
              <a:rPr lang="es-ES"/>
              <a:t>Haga clic en el icono para insertar una tabla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F52EB143-0484-4B4A-822A-8DC2C064522B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48" name="Gráfico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s-ES"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lang="es-ES"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lang="es-ES"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lang="es-ES"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lang="es-ES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4" name="Marcador de texto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 rtlCol="0"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lang="es-ES"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lang="es-ES"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lang="es-ES"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lang="es-ES"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lang="es-ES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agregar texto 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63" name="Marcador de fecha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72E03785-F6E3-493F-956A-4BC16E39C284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64" name="Marcador de pie de página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5" name="Marcador de número de diapositiva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5" name="Marcador de posición de tabla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 rtlCol="0"/>
          <a:lstStyle>
            <a:lvl1pPr>
              <a:defRPr lang="es-ES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s-ES"/>
            </a:pPr>
            <a:r>
              <a:rPr lang="es-ES"/>
              <a:t>Haga clic en el icono para insertar una tabla</a:t>
            </a:r>
          </a:p>
          <a:p>
            <a:pPr rtl="0"/>
            <a:endParaRPr lang="es-ES" dirty="0"/>
          </a:p>
        </p:txBody>
      </p:sp>
      <p:sp>
        <p:nvSpPr>
          <p:cNvPr id="7" name="Rectángulo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20B67A72-3A57-4FB3-90CC-3D658B9B24C0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ido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grpSp>
          <p:nvGrpSpPr>
            <p:cNvPr id="116" name="Grupo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upo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upo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upo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upo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upo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upo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upo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97" name="Gráfico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áfico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Conector recto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rtlCol="0" anchor="b">
            <a:normAutofit/>
          </a:bodyPr>
          <a:lstStyle>
            <a:lvl1pPr algn="l">
              <a:defRPr lang="es-ES" sz="44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es-ES" sz="1800">
                <a:solidFill>
                  <a:schemeClr val="tx2"/>
                </a:solidFill>
              </a:defRPr>
            </a:lvl1pPr>
            <a:lvl2pPr marL="457200" indent="0" algn="ctr">
              <a:buNone/>
              <a:defRPr lang="es-ES" sz="2000"/>
            </a:lvl2pPr>
            <a:lvl3pPr marL="914400" indent="0" algn="ctr">
              <a:buNone/>
              <a:defRPr lang="es-ES" sz="1800"/>
            </a:lvl3pPr>
            <a:lvl4pPr marL="1371600" indent="0" algn="ctr">
              <a:buNone/>
              <a:defRPr lang="es-ES" sz="1600"/>
            </a:lvl4pPr>
            <a:lvl5pPr marL="1828800" indent="0" algn="ctr">
              <a:buNone/>
              <a:defRPr lang="es-ES" sz="1600"/>
            </a:lvl5pPr>
            <a:lvl6pPr marL="2286000" indent="0" algn="ctr">
              <a:buNone/>
              <a:defRPr lang="es-ES" sz="1600"/>
            </a:lvl6pPr>
            <a:lvl7pPr marL="2743200" indent="0" algn="ctr">
              <a:buNone/>
              <a:defRPr lang="es-ES" sz="1600"/>
            </a:lvl7pPr>
            <a:lvl8pPr marL="3200400" indent="0" algn="ctr">
              <a:buNone/>
              <a:defRPr lang="es-ES" sz="1600"/>
            </a:lvl8pPr>
            <a:lvl9pPr marL="3657600" indent="0" algn="ctr">
              <a:buNone/>
              <a:defRPr lang="es-ES" sz="1600"/>
            </a:lvl9pPr>
          </a:lstStyle>
          <a:p>
            <a:pPr rtl="0"/>
            <a:r>
              <a:rPr lang="es-ES"/>
              <a:t>Haga clic para agregar un subtítulo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rtlCol="0" anchor="b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s-ES" sz="2400"/>
            </a:lvl1pPr>
            <a:lvl2pPr marL="457200">
              <a:lnSpc>
                <a:spcPts val="2000"/>
              </a:lnSpc>
              <a:defRPr lang="es-ES" sz="1800"/>
            </a:lvl2pPr>
            <a:lvl3pPr marL="914400">
              <a:lnSpc>
                <a:spcPts val="2000"/>
              </a:lnSpc>
              <a:defRPr lang="es-ES" sz="1800"/>
            </a:lvl3pPr>
            <a:lvl4pPr marL="1371600">
              <a:lnSpc>
                <a:spcPts val="2000"/>
              </a:lnSpc>
              <a:defRPr lang="es-ES" sz="1800"/>
            </a:lvl4pPr>
            <a:lvl5pPr marL="1828800"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0" name="Imagen 19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Gráfico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o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o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o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o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o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o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o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</p:grp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6" name="Marcador de fecha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9C9B4FAC-0AE5-4FDD-9B45-49F12FBE70E9}" type="datetime1">
              <a:rPr lang="es-ES" smtClean="0"/>
              <a:t>12/01/2026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+ Imag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rtlCol="0" anchor="ctr">
            <a:normAutofit/>
          </a:bodyPr>
          <a:lstStyle>
            <a:lvl1pPr algn="l">
              <a:defRPr lang="es-ES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63" name="Marcador de posición de imagen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algn="ctr">
              <a:defRPr lang="es-ES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insertar una imagen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1" name="Imagen 10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+ Subtítulo + Imagen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rtlCol="0" anchor="b">
            <a:normAutofit/>
          </a:bodyPr>
          <a:lstStyle>
            <a:lvl1pPr algn="l">
              <a:defRPr lang="es-ES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es-ES" sz="2400">
                <a:solidFill>
                  <a:schemeClr val="tx2"/>
                </a:solidFill>
              </a:defRPr>
            </a:lvl1pPr>
            <a:lvl2pPr marL="457200" indent="0" algn="ctr">
              <a:buNone/>
              <a:defRPr lang="es-ES" sz="2000"/>
            </a:lvl2pPr>
            <a:lvl3pPr marL="914400" indent="0" algn="ctr">
              <a:buNone/>
              <a:defRPr lang="es-ES" sz="1800"/>
            </a:lvl3pPr>
            <a:lvl4pPr marL="1371600" indent="0" algn="ctr">
              <a:buNone/>
              <a:defRPr lang="es-ES" sz="1600"/>
            </a:lvl4pPr>
            <a:lvl5pPr marL="1828800" indent="0" algn="ctr">
              <a:buNone/>
              <a:defRPr lang="es-ES" sz="1600"/>
            </a:lvl5pPr>
            <a:lvl6pPr marL="2286000" indent="0" algn="ctr">
              <a:buNone/>
              <a:defRPr lang="es-ES" sz="1600"/>
            </a:lvl6pPr>
            <a:lvl7pPr marL="2743200" indent="0" algn="ctr">
              <a:buNone/>
              <a:defRPr lang="es-ES" sz="1600"/>
            </a:lvl7pPr>
            <a:lvl8pPr marL="3200400" indent="0" algn="ctr">
              <a:buNone/>
              <a:defRPr lang="es-ES" sz="1600"/>
            </a:lvl8pPr>
            <a:lvl9pPr marL="3657600" indent="0" algn="ctr">
              <a:buNone/>
              <a:defRPr lang="es-ES" sz="1600"/>
            </a:lvl9pPr>
          </a:lstStyle>
          <a:p>
            <a:pPr rtl="0"/>
            <a:r>
              <a:rPr lang="es-ES"/>
              <a:t>Haga clic para agregar un subtítulo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upo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upo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upo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upo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upo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upo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upo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</p:grpSp>
      <p:sp>
        <p:nvSpPr>
          <p:cNvPr id="63" name="Marcador de posición de imagen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 lang="es-ES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insertar una imagen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35" name="Imagen 34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Gráfico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38" name="Gráfico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o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o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o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o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o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o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o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</p:grpSp>
      <p:sp>
        <p:nvSpPr>
          <p:cNvPr id="67" name="Marcador de fecha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2C2B5D10-01BA-46C4-A39E-A3A8F037168D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68" name="Marcador de pie de página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9" name="Marcador de número de diapositiva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es-ES"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lang="es-ES"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lang="es-ES"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lang="es-ES"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lang="es-ES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+ Subtítul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8" name="Gráfico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Gráfico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73" name="Gráfico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Imagen 34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upo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upo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upo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upo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upo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upo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upo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upo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cxnSp>
          <p:nvCxnSpPr>
            <p:cNvPr id="77" name="Conector recto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rtlCol="0" anchor="b">
            <a:normAutofit/>
          </a:bodyPr>
          <a:lstStyle>
            <a:lvl1pPr algn="l">
              <a:defRPr lang="es-ES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es-ES" sz="2400">
                <a:solidFill>
                  <a:schemeClr val="tx2"/>
                </a:solidFill>
              </a:defRPr>
            </a:lvl1pPr>
            <a:lvl2pPr marL="457200" indent="0" algn="ctr">
              <a:buNone/>
              <a:defRPr lang="es-ES" sz="2000"/>
            </a:lvl2pPr>
            <a:lvl3pPr marL="914400" indent="0" algn="ctr">
              <a:buNone/>
              <a:defRPr lang="es-ES" sz="1800"/>
            </a:lvl3pPr>
            <a:lvl4pPr marL="1371600" indent="0" algn="ctr">
              <a:buNone/>
              <a:defRPr lang="es-ES" sz="1600"/>
            </a:lvl4pPr>
            <a:lvl5pPr marL="1828800" indent="0" algn="ctr">
              <a:buNone/>
              <a:defRPr lang="es-ES" sz="1600"/>
            </a:lvl5pPr>
            <a:lvl6pPr marL="2286000" indent="0" algn="ctr">
              <a:buNone/>
              <a:defRPr lang="es-ES" sz="1600"/>
            </a:lvl6pPr>
            <a:lvl7pPr marL="2743200" indent="0" algn="ctr">
              <a:buNone/>
              <a:defRPr lang="es-ES" sz="1600"/>
            </a:lvl7pPr>
            <a:lvl8pPr marL="3200400" indent="0" algn="ctr">
              <a:buNone/>
              <a:defRPr lang="es-ES" sz="1600"/>
            </a:lvl8pPr>
            <a:lvl9pPr marL="3657600" indent="0" algn="ctr">
              <a:buNone/>
              <a:defRPr lang="es-ES" sz="1600"/>
            </a:lvl9pPr>
          </a:lstStyle>
          <a:p>
            <a:pPr rtl="0"/>
            <a:r>
              <a:rPr lang="es-ES"/>
              <a:t>Haga clic para agregar un subtítulo</a:t>
            </a:r>
          </a:p>
        </p:txBody>
      </p:sp>
      <p:sp>
        <p:nvSpPr>
          <p:cNvPr id="192" name="Marcador de fecha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3DE257B0-0B1B-40C0-890E-3AB8D284D4F0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193" name="Marcador de pie de página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194" name="Marcador de número de diapositiva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2" name="Imagen 11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6" name="Gráfico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31" name="Gráfico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Marcador de fecha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9177C618-E189-48F5-8AD3-BDEBDEC3F89A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33" name="Marcador de pie de página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34" name="Marcador de número de diapositiva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es-ES" sz="1800"/>
            </a:lvl1pPr>
            <a:lvl2pPr marL="457200">
              <a:lnSpc>
                <a:spcPts val="2000"/>
              </a:lnSpc>
              <a:defRPr lang="es-ES" sz="1800"/>
            </a:lvl2pPr>
            <a:lvl3pPr marL="914400">
              <a:lnSpc>
                <a:spcPts val="2000"/>
              </a:lnSpc>
              <a:defRPr lang="es-ES" sz="1800"/>
            </a:lvl3pPr>
            <a:lvl4pPr marL="1371600">
              <a:lnSpc>
                <a:spcPts val="2000"/>
              </a:lnSpc>
              <a:defRPr lang="es-ES" sz="1800"/>
            </a:lvl4pPr>
            <a:lvl5pPr marL="1828800"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es-ES" sz="1800"/>
            </a:lvl1pPr>
            <a:lvl2pPr marL="457200">
              <a:lnSpc>
                <a:spcPts val="2000"/>
              </a:lnSpc>
              <a:defRPr lang="es-ES" sz="1800"/>
            </a:lvl2pPr>
            <a:lvl3pPr marL="914400">
              <a:lnSpc>
                <a:spcPts val="2000"/>
              </a:lnSpc>
              <a:defRPr lang="es-ES" sz="1800"/>
            </a:lvl3pPr>
            <a:lvl4pPr marL="1371600">
              <a:lnSpc>
                <a:spcPts val="2000"/>
              </a:lnSpc>
              <a:defRPr lang="es-ES" sz="1800"/>
            </a:lvl4pPr>
            <a:lvl5pPr marL="1828800"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áfico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ángulo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ángulo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</p:grpSp>
      <p:sp>
        <p:nvSpPr>
          <p:cNvPr id="101" name="Forma libre: Forma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163" name="Forma libre: Forma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lang="es-ES" sz="1800"/>
            </a:lvl1pPr>
            <a:lvl2pPr>
              <a:lnSpc>
                <a:spcPts val="2000"/>
              </a:lnSpc>
              <a:defRPr lang="es-ES" sz="1800"/>
            </a:lvl2pPr>
            <a:lvl3pPr>
              <a:lnSpc>
                <a:spcPts val="2000"/>
              </a:lnSpc>
              <a:defRPr lang="es-ES" sz="1800"/>
            </a:lvl3pPr>
            <a:lvl4pPr>
              <a:lnSpc>
                <a:spcPts val="2000"/>
              </a:lnSpc>
              <a:defRPr lang="es-ES" sz="1800"/>
            </a:lvl4pPr>
            <a:lvl5pPr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None/>
              <a:defRPr lang="es-ES" sz="1800"/>
            </a:lvl1pPr>
            <a:lvl2pPr marL="457200">
              <a:lnSpc>
                <a:spcPts val="2000"/>
              </a:lnSpc>
              <a:defRPr lang="es-ES" sz="1800"/>
            </a:lvl2pPr>
            <a:lvl3pPr marL="914400">
              <a:lnSpc>
                <a:spcPts val="2000"/>
              </a:lnSpc>
              <a:defRPr lang="es-ES" sz="1800"/>
            </a:lvl3pPr>
            <a:lvl4pPr marL="1371600">
              <a:lnSpc>
                <a:spcPts val="2000"/>
              </a:lnSpc>
              <a:defRPr lang="es-ES" sz="1800"/>
            </a:lvl4pPr>
            <a:lvl5pPr marL="1828800"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209" name="Marcador de fecha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740EB7AE-9D04-44B1-A2AD-3158528BDC2A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210" name="Marcador de pie de página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211" name="Marcador de número de diapositiva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+ imag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l">
              <a:buNone/>
              <a:defRPr lang="es-ES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insertar una imagen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lang="es-ES"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lang="es-ES"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lang="es-ES"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lang="es-ES"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lang="es-ES"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69" name="Marcador de fecha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493E32AF-3FCE-46D9-8013-32EEE691EE0A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70" name="Marcador de pie de página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71" name="Marcador de número de diapositiva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tángulo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s-ES"/>
            </a:def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s-ES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3DAC8E4-6DEF-4C1E-98BC-5D4BE770117D}" type="datetime1">
              <a:rPr lang="es-ES" smtClean="0"/>
              <a:t>12/01/2026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s-ES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s-ES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ES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772" y="677918"/>
            <a:ext cx="6856292" cy="3590596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Clase síntesis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3D832-5006-AE98-BCBE-03A19E1CE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C99E614A-3A56-3D69-0709-FC2C67D40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 anchor="t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MOVIMIENTO DE MPD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4CC5D73-496E-221C-8367-9D0AE0977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 anchor="ctr">
            <a:normAutofit/>
          </a:bodyPr>
          <a:lstStyle>
            <a:defPPr>
              <a:defRPr lang="es-ES"/>
            </a:defPPr>
          </a:lstStyle>
          <a:p>
            <a:pPr rtl="0">
              <a:spcAft>
                <a:spcPts val="600"/>
              </a:spcAft>
            </a:pPr>
            <a:fld id="{B5CEABB6-07DC-46E8-9B57-56EC44A396E5}" type="slidenum">
              <a:rPr lang="es-ES" smtClean="0"/>
              <a:pPr rtl="0">
                <a:spcAft>
                  <a:spcPts val="600"/>
                </a:spcAft>
              </a:pPr>
              <a:t>10</a:t>
            </a:fld>
            <a:endParaRPr lang="es-ES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A029ED8D-1A38-ED5A-AA5E-2785880943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869895"/>
              </p:ext>
            </p:extLst>
          </p:nvPr>
        </p:nvGraphicFramePr>
        <p:xfrm>
          <a:off x="762000" y="2538911"/>
          <a:ext cx="10665844" cy="3435942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7367362">
                  <a:extLst>
                    <a:ext uri="{9D8B030D-6E8A-4147-A177-3AD203B41FA5}">
                      <a16:colId xmlns:a16="http://schemas.microsoft.com/office/drawing/2014/main" val="1298637665"/>
                    </a:ext>
                  </a:extLst>
                </a:gridCol>
                <a:gridCol w="3298482">
                  <a:extLst>
                    <a:ext uri="{9D8B030D-6E8A-4147-A177-3AD203B41FA5}">
                      <a16:colId xmlns:a16="http://schemas.microsoft.com/office/drawing/2014/main" val="3379500206"/>
                    </a:ext>
                  </a:extLst>
                </a:gridCol>
              </a:tblGrid>
              <a:tr h="572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 dirty="0">
                          <a:effectLst/>
                        </a:rPr>
                        <a:t>Detalle</a:t>
                      </a:r>
                      <a:endParaRPr lang="es-EC" sz="3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Costo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extLst>
                  <a:ext uri="{0D108BD9-81ED-4DB2-BD59-A6C34878D82A}">
                    <a16:rowId xmlns:a16="http://schemas.microsoft.com/office/drawing/2014/main" val="3792962690"/>
                  </a:ext>
                </a:extLst>
              </a:tr>
              <a:tr h="572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Inventario inicial MPD </a:t>
                      </a:r>
                      <a:r>
                        <a:rPr lang="es-EC" sz="2700">
                          <a:effectLst/>
                        </a:rPr>
                        <a:t>(a)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$350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extLst>
                  <a:ext uri="{0D108BD9-81ED-4DB2-BD59-A6C34878D82A}">
                    <a16:rowId xmlns:a16="http://schemas.microsoft.com/office/drawing/2014/main" val="3500868249"/>
                  </a:ext>
                </a:extLst>
              </a:tr>
              <a:tr h="572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(+) Compras de MPD </a:t>
                      </a:r>
                      <a:r>
                        <a:rPr lang="es-EC" sz="2400">
                          <a:effectLst/>
                        </a:rPr>
                        <a:t>(b)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$800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extLst>
                  <a:ext uri="{0D108BD9-81ED-4DB2-BD59-A6C34878D82A}">
                    <a16:rowId xmlns:a16="http://schemas.microsoft.com/office/drawing/2014/main" val="447953752"/>
                  </a:ext>
                </a:extLst>
              </a:tr>
              <a:tr h="572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MPD disponible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$1.150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extLst>
                  <a:ext uri="{0D108BD9-81ED-4DB2-BD59-A6C34878D82A}">
                    <a16:rowId xmlns:a16="http://schemas.microsoft.com/office/drawing/2014/main" val="1168832751"/>
                  </a:ext>
                </a:extLst>
              </a:tr>
              <a:tr h="572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(-) Inventario final MPD </a:t>
                      </a:r>
                      <a:r>
                        <a:rPr lang="es-EC" sz="2400">
                          <a:effectLst/>
                        </a:rPr>
                        <a:t>(c)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$958,50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extLst>
                  <a:ext uri="{0D108BD9-81ED-4DB2-BD59-A6C34878D82A}">
                    <a16:rowId xmlns:a16="http://schemas.microsoft.com/office/drawing/2014/main" val="49672875"/>
                  </a:ext>
                </a:extLst>
              </a:tr>
              <a:tr h="572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>
                          <a:effectLst/>
                        </a:rPr>
                        <a:t>MPD utilizada </a:t>
                      </a:r>
                      <a:r>
                        <a:rPr lang="es-EC" sz="2700">
                          <a:effectLst/>
                        </a:rPr>
                        <a:t>(d)</a:t>
                      </a:r>
                      <a:endParaRPr lang="es-EC" sz="3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3000" dirty="0">
                          <a:effectLst/>
                        </a:rPr>
                        <a:t>$191,50</a:t>
                      </a:r>
                      <a:endParaRPr lang="es-EC" sz="3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84397" marR="184397" marT="0" marB="0"/>
                </a:tc>
                <a:extLst>
                  <a:ext uri="{0D108BD9-81ED-4DB2-BD59-A6C34878D82A}">
                    <a16:rowId xmlns:a16="http://schemas.microsoft.com/office/drawing/2014/main" val="223941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922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22">
            <a:extLst>
              <a:ext uri="{FF2B5EF4-FFF2-40B4-BE49-F238E27FC236}">
                <a16:creationId xmlns:a16="http://schemas.microsoft.com/office/drawing/2014/main" id="{5FB75C3E-5885-49DD-8190-BB1E8C51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574" y="896111"/>
            <a:ext cx="9866540" cy="1358140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BENEFICIOS DE UN TRABAJADOR EN RELACIÓN DE DEPENDENCIA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FF2D739-E475-54F8-C832-F04A983D0F2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552575" y="2481940"/>
            <a:ext cx="5844921" cy="3635831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Sueldos y horas extras</a:t>
            </a:r>
          </a:p>
          <a:p>
            <a:pPr lvl="1" rtl="0"/>
            <a:r>
              <a:rPr lang="es-ES" dirty="0"/>
              <a:t>Tablas sectoriales, horas suplementarias y extraordinarias</a:t>
            </a:r>
          </a:p>
          <a:p>
            <a:pPr rtl="0"/>
            <a:r>
              <a:rPr lang="es-ES" dirty="0"/>
              <a:t>Remuneraciones adicionales</a:t>
            </a:r>
          </a:p>
          <a:p>
            <a:pPr lvl="1" rtl="0"/>
            <a:r>
              <a:rPr lang="es-ES" dirty="0"/>
              <a:t>Comisiones, bonos, subsidios</a:t>
            </a:r>
          </a:p>
          <a:p>
            <a:pPr rtl="0"/>
            <a:r>
              <a:rPr lang="es-ES" dirty="0"/>
              <a:t>Descuentos:</a:t>
            </a:r>
          </a:p>
          <a:p>
            <a:pPr lvl="1" rtl="0"/>
            <a:r>
              <a:rPr lang="es-ES" dirty="0"/>
              <a:t>Aporte personal al IESS</a:t>
            </a:r>
          </a:p>
          <a:p>
            <a:pPr lvl="1" rtl="0"/>
            <a:r>
              <a:rPr lang="es-ES" dirty="0"/>
              <a:t>Impuesto a la renta</a:t>
            </a:r>
          </a:p>
          <a:p>
            <a:pPr lvl="1" rtl="0"/>
            <a:r>
              <a:rPr lang="es-ES" dirty="0"/>
              <a:t>Anticipos</a:t>
            </a:r>
          </a:p>
          <a:p>
            <a:pPr lvl="1" rtl="0"/>
            <a:r>
              <a:rPr lang="es-ES" dirty="0"/>
              <a:t>Pensiones alimenticias</a:t>
            </a:r>
          </a:p>
          <a:p>
            <a:pPr lvl="1" rtl="0"/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E323639-65E1-FDBD-1BE3-374BB39C19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72723" y="2481940"/>
            <a:ext cx="3207772" cy="3759200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rtl="0">
              <a:buNone/>
            </a:pPr>
            <a:r>
              <a:rPr lang="es-ES" dirty="0"/>
              <a:t>Beneficios sociales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dirty="0"/>
              <a:t>Décimo tercer sueldo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dirty="0"/>
              <a:t>Décimo cuarto sueldo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dirty="0"/>
              <a:t>Fondo de reserva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dirty="0"/>
              <a:t>Vacaciones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dirty="0"/>
              <a:t>Aporte patronal IESS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id="{A540B739-30F9-C86F-67ED-2197DC1E5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2466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48617-8C7E-CDBF-1E9B-99249AB72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62B193A3-D0A2-BAD0-315E-B6FCB6283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 anchor="t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Trabajadores por área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792883F-14BD-5A4C-A8F3-1130C560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 anchor="ctr">
            <a:normAutofit/>
          </a:bodyPr>
          <a:lstStyle>
            <a:defPPr>
              <a:defRPr lang="es-ES"/>
            </a:defPPr>
          </a:lstStyle>
          <a:p>
            <a:pPr rtl="0">
              <a:spcAft>
                <a:spcPts val="600"/>
              </a:spcAft>
            </a:pPr>
            <a:fld id="{B5CEABB6-07DC-46E8-9B57-56EC44A396E5}" type="slidenum">
              <a:rPr lang="es-ES" smtClean="0"/>
              <a:pPr rtl="0">
                <a:spcAft>
                  <a:spcPts val="600"/>
                </a:spcAft>
              </a:pPr>
              <a:t>12</a:t>
            </a:fld>
            <a:endParaRPr lang="es-ES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1FB32C26-1641-7909-2DAD-DBD6A79456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7066927"/>
              </p:ext>
            </p:extLst>
          </p:nvPr>
        </p:nvGraphicFramePr>
        <p:xfrm>
          <a:off x="2584704" y="2221674"/>
          <a:ext cx="6705600" cy="322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39F7C11A-BB3C-71FF-E754-F310622EFB22}"/>
              </a:ext>
            </a:extLst>
          </p:cNvPr>
          <p:cNvSpPr/>
          <p:nvPr/>
        </p:nvSpPr>
        <p:spPr>
          <a:xfrm>
            <a:off x="6533147" y="2731168"/>
            <a:ext cx="830179" cy="1203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D7FC0A4-F6B8-3F3B-235D-4DF03F6B5322}"/>
              </a:ext>
            </a:extLst>
          </p:cNvPr>
          <p:cNvSpPr txBox="1"/>
          <p:nvPr/>
        </p:nvSpPr>
        <p:spPr>
          <a:xfrm>
            <a:off x="7784431" y="2610852"/>
            <a:ext cx="25867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Inventario productos proceso</a:t>
            </a:r>
            <a:endParaRPr lang="es-EC" sz="1400" dirty="0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43CF8974-DC9D-1ABC-DD63-798F27498CA2}"/>
              </a:ext>
            </a:extLst>
          </p:cNvPr>
          <p:cNvSpPr/>
          <p:nvPr/>
        </p:nvSpPr>
        <p:spPr>
          <a:xfrm>
            <a:off x="6641432" y="4824663"/>
            <a:ext cx="830179" cy="1203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861A73C-670E-8BE4-6A3E-F6E3117E2506}"/>
              </a:ext>
            </a:extLst>
          </p:cNvPr>
          <p:cNvSpPr txBox="1"/>
          <p:nvPr/>
        </p:nvSpPr>
        <p:spPr>
          <a:xfrm>
            <a:off x="7784431" y="4700155"/>
            <a:ext cx="2237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CIF: MOI</a:t>
            </a:r>
            <a:endParaRPr lang="es-EC" sz="1400" dirty="0"/>
          </a:p>
        </p:txBody>
      </p:sp>
      <p:sp>
        <p:nvSpPr>
          <p:cNvPr id="13" name="Flecha: hacia la izquierda 12">
            <a:extLst>
              <a:ext uri="{FF2B5EF4-FFF2-40B4-BE49-F238E27FC236}">
                <a16:creationId xmlns:a16="http://schemas.microsoft.com/office/drawing/2014/main" id="{1CAB7782-1090-38C4-09E3-5A970EE7294C}"/>
              </a:ext>
            </a:extLst>
          </p:cNvPr>
          <p:cNvSpPr/>
          <p:nvPr/>
        </p:nvSpPr>
        <p:spPr>
          <a:xfrm>
            <a:off x="3429000" y="3835748"/>
            <a:ext cx="637674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8238434-B882-0C81-CCBA-FEC94FD4E3C5}"/>
              </a:ext>
            </a:extLst>
          </p:cNvPr>
          <p:cNvSpPr txBox="1"/>
          <p:nvPr/>
        </p:nvSpPr>
        <p:spPr>
          <a:xfrm>
            <a:off x="1664484" y="3619857"/>
            <a:ext cx="1708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Gasto administración</a:t>
            </a:r>
            <a:endParaRPr lang="es-EC" sz="1400" dirty="0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8EE8B9EE-7232-A3B3-1675-3F7E0F1F007F}"/>
              </a:ext>
            </a:extLst>
          </p:cNvPr>
          <p:cNvSpPr/>
          <p:nvPr/>
        </p:nvSpPr>
        <p:spPr>
          <a:xfrm>
            <a:off x="7784431" y="3835748"/>
            <a:ext cx="637674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16260D8-5F68-DA90-2965-1A28CE69C946}"/>
              </a:ext>
            </a:extLst>
          </p:cNvPr>
          <p:cNvSpPr txBox="1"/>
          <p:nvPr/>
        </p:nvSpPr>
        <p:spPr>
          <a:xfrm>
            <a:off x="8602579" y="3696801"/>
            <a:ext cx="13114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Gasto ventas</a:t>
            </a:r>
            <a:endParaRPr lang="es-EC" sz="1400" dirty="0"/>
          </a:p>
        </p:txBody>
      </p:sp>
    </p:spTree>
    <p:extLst>
      <p:ext uri="{BB962C8B-B14F-4D97-AF65-F5344CB8AC3E}">
        <p14:creationId xmlns:p14="http://schemas.microsoft.com/office/powerpoint/2010/main" val="218279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DFF91-721B-3525-7442-351D5236D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43A409E9-9BEA-21BE-902B-52FCD4949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3"/>
            <a:ext cx="10665845" cy="575478"/>
          </a:xfrm>
        </p:spPr>
        <p:txBody>
          <a:bodyPr rtlCol="0" anchor="t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sz="2400" dirty="0"/>
              <a:t>Rol de pagos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3225301-1B9E-3FA6-ED26-2EFA82F30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 anchor="ctr">
            <a:normAutofit/>
          </a:bodyPr>
          <a:lstStyle>
            <a:defPPr>
              <a:defRPr lang="es-ES"/>
            </a:defPPr>
          </a:lstStyle>
          <a:p>
            <a:pPr rtl="0">
              <a:spcAft>
                <a:spcPts val="600"/>
              </a:spcAft>
            </a:pPr>
            <a:fld id="{B5CEABB6-07DC-46E8-9B57-56EC44A396E5}" type="slidenum">
              <a:rPr lang="es-ES" smtClean="0"/>
              <a:pPr rtl="0">
                <a:spcAft>
                  <a:spcPts val="600"/>
                </a:spcAft>
              </a:pPr>
              <a:t>13</a:t>
            </a:fld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9251941-B844-7DB0-EDA7-6024E5756BA5}"/>
              </a:ext>
            </a:extLst>
          </p:cNvPr>
          <p:cNvSpPr txBox="1"/>
          <p:nvPr/>
        </p:nvSpPr>
        <p:spPr>
          <a:xfrm>
            <a:off x="759525" y="386481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/>
                </a:solidFill>
              </a:rPr>
              <a:t>ROL DE BENEFICIOS SOCIALES</a:t>
            </a:r>
            <a:endParaRPr lang="es-EC" sz="2400" b="1" dirty="0">
              <a:solidFill>
                <a:schemeClr val="accent1"/>
              </a:solidFill>
            </a:endParaRPr>
          </a:p>
        </p:txBody>
      </p:sp>
      <p:pic>
        <p:nvPicPr>
          <p:cNvPr id="6" name="Marcador de tabla 5">
            <a:extLst>
              <a:ext uri="{FF2B5EF4-FFF2-40B4-BE49-F238E27FC236}">
                <a16:creationId xmlns:a16="http://schemas.microsoft.com/office/drawing/2014/main" id="{221022E1-0E18-BC6F-E27E-20C1D1EEADDA}"/>
              </a:ext>
            </a:extLst>
          </p:cNvPr>
          <p:cNvPicPr>
            <a:picLocks noGrp="1" noChangeAspect="1"/>
          </p:cNvPicPr>
          <p:nvPr>
            <p:ph type="tbl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61" y="1616831"/>
            <a:ext cx="10666413" cy="210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2B3A70C-A275-BA6B-D69E-6072A0E491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92" y="4471716"/>
            <a:ext cx="6619192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73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0245" y="544285"/>
            <a:ext cx="5528217" cy="2685383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MUCHAS GRACIAS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6340" y="3423773"/>
            <a:ext cx="5528217" cy="2029969"/>
          </a:xfrm>
        </p:spPr>
        <p:txBody>
          <a:bodyPr bIns="0"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Verónica Apolo</a:t>
            </a:r>
          </a:p>
          <a:p>
            <a:pPr rtl="0"/>
            <a:r>
              <a:rPr lang="es-ES" dirty="0"/>
              <a:t>vapolob@puce.edu.ec</a:t>
            </a:r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3950" y="429462"/>
            <a:ext cx="6343650" cy="2061076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Agenda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938713" y="2803359"/>
            <a:ext cx="6338887" cy="3165642"/>
          </a:xfrm>
        </p:spPr>
        <p:txBody>
          <a:bodyPr rtlCol="0">
            <a:normAutofit fontScale="92500" lnSpcReduction="20000"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Contabilidad financiera y Costos</a:t>
            </a:r>
          </a:p>
          <a:p>
            <a:pPr rtl="0"/>
            <a:r>
              <a:rPr lang="es-ES" dirty="0"/>
              <a:t>Clasificaciones de costos</a:t>
            </a:r>
          </a:p>
          <a:p>
            <a:pPr rtl="0"/>
            <a:r>
              <a:rPr lang="es-ES" dirty="0"/>
              <a:t>Cálculo de costos</a:t>
            </a:r>
          </a:p>
          <a:p>
            <a:pPr rtl="0"/>
            <a:r>
              <a:rPr lang="es-ES" dirty="0"/>
              <a:t>Materias primas manejo de Kardex y registros</a:t>
            </a:r>
          </a:p>
          <a:p>
            <a:pPr rtl="0"/>
            <a:r>
              <a:rPr lang="es-ES" dirty="0"/>
              <a:t>Beneficios de un trabajador en relación dependencia</a:t>
            </a:r>
          </a:p>
          <a:p>
            <a:pPr rtl="0"/>
            <a:r>
              <a:rPr lang="es-ES" dirty="0"/>
              <a:t>Rol de pagos y beneficios sociales</a:t>
            </a:r>
          </a:p>
          <a:p>
            <a:pPr rtl="0"/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927DCA-F11F-1716-00DA-9EF49F13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80C883-7528-F9C5-D6FA-15EC059A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96112"/>
            <a:ext cx="10668000" cy="1325563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Contabilidad de costos VS CONTABILIDAD FINANCIERA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D3FE259-B742-148B-88EA-EAE84226F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3</a:t>
            </a:fld>
            <a:endParaRPr lang="es-ES" dirty="0"/>
          </a:p>
        </p:txBody>
      </p:sp>
      <p:graphicFrame>
        <p:nvGraphicFramePr>
          <p:cNvPr id="7" name="Marcador de tabla 6">
            <a:extLst>
              <a:ext uri="{FF2B5EF4-FFF2-40B4-BE49-F238E27FC236}">
                <a16:creationId xmlns:a16="http://schemas.microsoft.com/office/drawing/2014/main" id="{F8E8905B-C858-FA89-282C-E7B14E24971F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384711818"/>
              </p:ext>
            </p:extLst>
          </p:nvPr>
        </p:nvGraphicFramePr>
        <p:xfrm>
          <a:off x="1708484" y="2604136"/>
          <a:ext cx="7808495" cy="2978517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2602229">
                  <a:extLst>
                    <a:ext uri="{9D8B030D-6E8A-4147-A177-3AD203B41FA5}">
                      <a16:colId xmlns:a16="http://schemas.microsoft.com/office/drawing/2014/main" val="1868344116"/>
                    </a:ext>
                  </a:extLst>
                </a:gridCol>
                <a:gridCol w="2603133">
                  <a:extLst>
                    <a:ext uri="{9D8B030D-6E8A-4147-A177-3AD203B41FA5}">
                      <a16:colId xmlns:a16="http://schemas.microsoft.com/office/drawing/2014/main" val="431282376"/>
                    </a:ext>
                  </a:extLst>
                </a:gridCol>
                <a:gridCol w="2603133">
                  <a:extLst>
                    <a:ext uri="{9D8B030D-6E8A-4147-A177-3AD203B41FA5}">
                      <a16:colId xmlns:a16="http://schemas.microsoft.com/office/drawing/2014/main" val="1594581836"/>
                    </a:ext>
                  </a:extLst>
                </a:gridCol>
              </a:tblGrid>
              <a:tr h="3223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Contabilidad Costos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Contabilidad Financiera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4154151"/>
                  </a:ext>
                </a:extLst>
              </a:tr>
              <a:tr h="6704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Propósito de la información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Logro de objetivos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Comunica la posición financiera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6792240"/>
                  </a:ext>
                </a:extLst>
              </a:tr>
              <a:tr h="3223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Usuarios principales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 dirty="0">
                          <a:effectLst/>
                        </a:rPr>
                        <a:t>Usuarios internos</a:t>
                      </a:r>
                      <a:endParaRPr lang="es-EC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Usuarios externos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341170"/>
                  </a:ext>
                </a:extLst>
              </a:tr>
              <a:tr h="3223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Enfoque y análisis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Hacia el futuro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Transacciones pasadas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8839255"/>
                  </a:ext>
                </a:extLst>
              </a:tr>
              <a:tr h="6704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Reglas de medición e información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Análisis costo-beneficio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 dirty="0">
                          <a:effectLst/>
                        </a:rPr>
                        <a:t>Normas NIIF</a:t>
                      </a:r>
                      <a:endParaRPr lang="es-EC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7011245"/>
                  </a:ext>
                </a:extLst>
              </a:tr>
              <a:tr h="6704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Lapso de tiempo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>
                          <a:effectLst/>
                        </a:rPr>
                        <a:t>Informes permanentes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100" dirty="0">
                          <a:effectLst/>
                        </a:rPr>
                        <a:t>Reportes anuales obligatorios</a:t>
                      </a:r>
                      <a:endParaRPr lang="es-EC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5591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67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0746" y="246406"/>
            <a:ext cx="7423770" cy="1389889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Clasificaciones de costos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D3251268-42B4-3B45-A59B-740E2DB97A0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40746" y="3259056"/>
            <a:ext cx="3525538" cy="3006531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Identificación con el producto:	</a:t>
            </a:r>
          </a:p>
          <a:p>
            <a:pPr lvl="1"/>
            <a:r>
              <a:rPr lang="es-ES" dirty="0"/>
              <a:t>Costos directos</a:t>
            </a:r>
          </a:p>
          <a:p>
            <a:pPr lvl="1"/>
            <a:r>
              <a:rPr lang="es-ES" dirty="0"/>
              <a:t>Costos indirectos</a:t>
            </a:r>
          </a:p>
          <a:p>
            <a:pPr rtl="0"/>
            <a:r>
              <a:rPr lang="es-ES" dirty="0"/>
              <a:t>Método de cálculo (valuación):</a:t>
            </a:r>
          </a:p>
          <a:p>
            <a:pPr lvl="1"/>
            <a:r>
              <a:rPr lang="es-ES" dirty="0"/>
              <a:t>Costos reales</a:t>
            </a:r>
          </a:p>
          <a:p>
            <a:pPr lvl="1"/>
            <a:r>
              <a:rPr lang="es-ES" dirty="0"/>
              <a:t>Costos predeterminados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02492136-277B-808E-9D1B-052735920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83632" y="3253740"/>
            <a:ext cx="4580088" cy="3006531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lvl="1" rtl="0"/>
            <a:r>
              <a:rPr lang="es-ES" sz="1700" dirty="0"/>
              <a:t>Comportamiento en la producción:</a:t>
            </a:r>
          </a:p>
          <a:p>
            <a:pPr lvl="2"/>
            <a:r>
              <a:rPr lang="es-ES" sz="1700" dirty="0"/>
              <a:t>Costos fijos</a:t>
            </a:r>
          </a:p>
          <a:p>
            <a:pPr lvl="2"/>
            <a:r>
              <a:rPr lang="es-ES" sz="1700" dirty="0"/>
              <a:t>Costos variables</a:t>
            </a:r>
          </a:p>
          <a:p>
            <a:pPr lvl="2"/>
            <a:r>
              <a:rPr lang="es-ES" sz="1700" dirty="0"/>
              <a:t>Costos mixtos</a:t>
            </a:r>
          </a:p>
          <a:p>
            <a:pPr lvl="1" rtl="0"/>
            <a:r>
              <a:rPr lang="es-ES" sz="1700" dirty="0"/>
              <a:t>Por la forma de producción:</a:t>
            </a:r>
          </a:p>
          <a:p>
            <a:pPr lvl="2"/>
            <a:r>
              <a:rPr lang="es-ES" sz="1700" dirty="0"/>
              <a:t>Órdenes de producción</a:t>
            </a:r>
          </a:p>
          <a:p>
            <a:pPr lvl="2"/>
            <a:r>
              <a:rPr lang="es-ES" sz="1700" dirty="0"/>
              <a:t>Costos por procesos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F3DE1AA4-0AE6-C6D5-E252-BBD5ED259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8789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96112"/>
            <a:ext cx="6059423" cy="198870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Elementos costo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AC050D-BAF4-C23C-F8EC-24DEC429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5</a:t>
            </a:fld>
            <a:endParaRPr lang="es-ES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4C3E7DD8-B61E-4595-1D62-C208C2A960A0}"/>
              </a:ext>
            </a:extLst>
          </p:cNvPr>
          <p:cNvGraphicFramePr>
            <a:graphicFrameLocks noGrp="1"/>
          </p:cNvGraphicFramePr>
          <p:nvPr>
            <p:ph sz="half" idx="14"/>
          </p:nvPr>
        </p:nvGraphicFramePr>
        <p:xfrm>
          <a:off x="762000" y="2482850"/>
          <a:ext cx="6597650" cy="3295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B1B29E87-9C2C-400B-834D-4E4BD6E9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Cálculo de costos</a:t>
            </a:r>
          </a:p>
        </p:txBody>
      </p:sp>
      <p:graphicFrame>
        <p:nvGraphicFramePr>
          <p:cNvPr id="14" name="Marcador de título 13">
            <a:extLst>
              <a:ext uri="{FF2B5EF4-FFF2-40B4-BE49-F238E27FC236}">
                <a16:creationId xmlns:a16="http://schemas.microsoft.com/office/drawing/2014/main" id="{597B3320-3330-1F17-5E4B-B24CAB0A4487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527412163"/>
              </p:ext>
            </p:extLst>
          </p:nvPr>
        </p:nvGraphicFramePr>
        <p:xfrm>
          <a:off x="762000" y="2417763"/>
          <a:ext cx="8839200" cy="367823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4239035621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645754944"/>
                    </a:ext>
                  </a:extLst>
                </a:gridCol>
              </a:tblGrid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1" noProof="0" dirty="0">
                          <a:solidFill>
                            <a:schemeClr val="tx1"/>
                          </a:solidFill>
                          <a:effectLst/>
                        </a:rPr>
                        <a:t>TIPO DE COSTO</a:t>
                      </a:r>
                      <a:endParaRPr lang="es-ES" b="1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1" noProof="0" dirty="0">
                          <a:solidFill>
                            <a:schemeClr val="tx1"/>
                          </a:solidFill>
                          <a:effectLst/>
                        </a:rPr>
                        <a:t>FÓRMULA</a:t>
                      </a:r>
                      <a:endParaRPr lang="es-ES" b="1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8889321"/>
                  </a:ext>
                </a:extLst>
              </a:tr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noProof="0" dirty="0">
                          <a:solidFill>
                            <a:schemeClr val="tx1"/>
                          </a:solidFill>
                          <a:effectLst/>
                        </a:rPr>
                        <a:t>COSTO PRIMO</a:t>
                      </a:r>
                      <a:endParaRPr lang="es-ES" b="0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noProof="0" dirty="0">
                          <a:solidFill>
                            <a:schemeClr val="tx1"/>
                          </a:solidFill>
                          <a:effectLst/>
                        </a:rPr>
                        <a:t>MPD + MOD</a:t>
                      </a:r>
                      <a:endParaRPr lang="es-ES" b="0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437685"/>
                  </a:ext>
                </a:extLst>
              </a:tr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noProof="0" dirty="0">
                          <a:solidFill>
                            <a:srgbClr val="000000"/>
                          </a:solidFill>
                          <a:effectLst/>
                        </a:rPr>
                        <a:t>COSTO DE CONVERSIÓN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noProof="0" dirty="0">
                          <a:solidFill>
                            <a:srgbClr val="000000"/>
                          </a:solidFill>
                          <a:effectLst/>
                        </a:rPr>
                        <a:t>MOD + CIF (MPI, MOI, Carga fabril)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3294875"/>
                  </a:ext>
                </a:extLst>
              </a:tr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noProof="0" dirty="0">
                          <a:solidFill>
                            <a:srgbClr val="000000"/>
                          </a:solidFill>
                          <a:effectLst/>
                        </a:rPr>
                        <a:t>COSTO DE PRODUCCIÓN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noProof="0" dirty="0">
                          <a:solidFill>
                            <a:srgbClr val="000000"/>
                          </a:solidFill>
                          <a:effectLst/>
                        </a:rPr>
                        <a:t>MPD + MOD + CIF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6715685"/>
                  </a:ext>
                </a:extLst>
              </a:tr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noProof="0" dirty="0">
                          <a:solidFill>
                            <a:srgbClr val="000000"/>
                          </a:solidFill>
                          <a:effectLst/>
                        </a:rPr>
                        <a:t>COSTO DEL PERÍODO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noProof="0" dirty="0">
                          <a:solidFill>
                            <a:srgbClr val="000000"/>
                          </a:solidFill>
                          <a:effectLst/>
                        </a:rPr>
                        <a:t>Costo de producción + Gastos administrativos, de ventas y generales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3074674"/>
                  </a:ext>
                </a:extLst>
              </a:tr>
            </a:tbl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60EB401-2F91-2D90-C859-96484861E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6997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877" y="898524"/>
            <a:ext cx="7606895" cy="2029967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Materias primas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7441910-6501-5C60-C05A-BAFF34C2579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803953" y="3259138"/>
            <a:ext cx="7615274" cy="2978150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Insumos requeridos para producir </a:t>
            </a:r>
          </a:p>
          <a:p>
            <a:pPr rtl="0"/>
            <a:r>
              <a:rPr lang="es-ES" dirty="0"/>
              <a:t>Materias primas directas (MPD) al comprar se registran como Inventario de MPD, al utilizar se convierten en Inventarios de productos en proceso</a:t>
            </a:r>
          </a:p>
          <a:p>
            <a:pPr rtl="0"/>
            <a:r>
              <a:rPr lang="es-ES" dirty="0"/>
              <a:t>Materias primas indirectas (MPI) al comprar se registran como Inventario de MPI, al utilizar se convierten en CIF</a:t>
            </a:r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1C668341-39BE-4448-B29D-2594AE6D7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1853" y="2682814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B31C374B-40F2-4B1E-A9D8-6E5C932FF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2824876"/>
            <a:ext cx="2011680" cy="7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Marcador de número de diapositiva 29">
            <a:extLst>
              <a:ext uri="{FF2B5EF4-FFF2-40B4-BE49-F238E27FC236}">
                <a16:creationId xmlns:a16="http://schemas.microsoft.com/office/drawing/2014/main" id="{32C7587B-DD64-0940-2F6D-21C5F453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7</a:t>
            </a:fld>
            <a:endParaRPr lang="es-ES" dirty="0"/>
          </a:p>
        </p:txBody>
      </p:sp>
      <p:pic>
        <p:nvPicPr>
          <p:cNvPr id="13" name="Marcador de posición de imagen 12" descr="Imagen que contiene colorido, decorado, tabla, hombre&#10;&#10;El contenido generado por IA puede ser incorrecto.">
            <a:extLst>
              <a:ext uri="{FF2B5EF4-FFF2-40B4-BE49-F238E27FC236}">
                <a16:creationId xmlns:a16="http://schemas.microsoft.com/office/drawing/2014/main" id="{57935FD7-EBA8-724E-4B86-5042CBD0AC1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9067" r="290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36" y="896112"/>
            <a:ext cx="9389288" cy="136245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PROCESO DE COMPRA Y UTILIZACIÓN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761B51-19E8-1412-3155-39DDEACA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8</a:t>
            </a:fld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255FDE0-07AE-EAD3-C3A6-7606EF53D901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3"/>
          <a:stretch>
            <a:fillRect/>
          </a:stretch>
        </p:blipFill>
        <p:spPr>
          <a:xfrm>
            <a:off x="2430379" y="2590800"/>
            <a:ext cx="6376737" cy="361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CE46D-E5E4-07D5-0EED-FA717D058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B582097C-F121-687B-6C14-9B6479DBC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 anchor="t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Manejo de </a:t>
            </a:r>
            <a:r>
              <a:rPr lang="es-ES" dirty="0" err="1"/>
              <a:t>kardex</a:t>
            </a:r>
            <a:endParaRPr lang="es-ES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3BD938E-9F1F-FC53-63CA-5D01C9C4F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 anchor="ctr">
            <a:normAutofit/>
          </a:bodyPr>
          <a:lstStyle>
            <a:defPPr>
              <a:defRPr lang="es-ES"/>
            </a:defPPr>
          </a:lstStyle>
          <a:p>
            <a:pPr rtl="0">
              <a:spcAft>
                <a:spcPts val="600"/>
              </a:spcAft>
            </a:pPr>
            <a:fld id="{B5CEABB6-07DC-46E8-9B57-56EC44A396E5}" type="slidenum">
              <a:rPr lang="es-ES" smtClean="0"/>
              <a:pPr rtl="0">
                <a:spcAft>
                  <a:spcPts val="600"/>
                </a:spcAft>
              </a:pPr>
              <a:t>9</a:t>
            </a:fld>
            <a:endParaRPr lang="es-ES"/>
          </a:p>
        </p:txBody>
      </p:sp>
      <p:graphicFrame>
        <p:nvGraphicFramePr>
          <p:cNvPr id="5" name="Marcador de tabla 4">
            <a:extLst>
              <a:ext uri="{FF2B5EF4-FFF2-40B4-BE49-F238E27FC236}">
                <a16:creationId xmlns:a16="http://schemas.microsoft.com/office/drawing/2014/main" id="{605AE82C-7682-32E7-598D-EE2A4EC26903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1095685025"/>
              </p:ext>
            </p:extLst>
          </p:nvPr>
        </p:nvGraphicFramePr>
        <p:xfrm>
          <a:off x="764155" y="2163763"/>
          <a:ext cx="10665851" cy="1539628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830730">
                  <a:extLst>
                    <a:ext uri="{9D8B030D-6E8A-4147-A177-3AD203B41FA5}">
                      <a16:colId xmlns:a16="http://schemas.microsoft.com/office/drawing/2014/main" val="3592753318"/>
                    </a:ext>
                  </a:extLst>
                </a:gridCol>
                <a:gridCol w="1312169">
                  <a:extLst>
                    <a:ext uri="{9D8B030D-6E8A-4147-A177-3AD203B41FA5}">
                      <a16:colId xmlns:a16="http://schemas.microsoft.com/office/drawing/2014/main" val="3645301419"/>
                    </a:ext>
                  </a:extLst>
                </a:gridCol>
                <a:gridCol w="1068992">
                  <a:extLst>
                    <a:ext uri="{9D8B030D-6E8A-4147-A177-3AD203B41FA5}">
                      <a16:colId xmlns:a16="http://schemas.microsoft.com/office/drawing/2014/main" val="1882328341"/>
                    </a:ext>
                  </a:extLst>
                </a:gridCol>
                <a:gridCol w="963370">
                  <a:extLst>
                    <a:ext uri="{9D8B030D-6E8A-4147-A177-3AD203B41FA5}">
                      <a16:colId xmlns:a16="http://schemas.microsoft.com/office/drawing/2014/main" val="3742908587"/>
                    </a:ext>
                  </a:extLst>
                </a:gridCol>
                <a:gridCol w="808622">
                  <a:extLst>
                    <a:ext uri="{9D8B030D-6E8A-4147-A177-3AD203B41FA5}">
                      <a16:colId xmlns:a16="http://schemas.microsoft.com/office/drawing/2014/main" val="3357580908"/>
                    </a:ext>
                  </a:extLst>
                </a:gridCol>
                <a:gridCol w="1068992">
                  <a:extLst>
                    <a:ext uri="{9D8B030D-6E8A-4147-A177-3AD203B41FA5}">
                      <a16:colId xmlns:a16="http://schemas.microsoft.com/office/drawing/2014/main" val="3378160850"/>
                    </a:ext>
                  </a:extLst>
                </a:gridCol>
                <a:gridCol w="963370">
                  <a:extLst>
                    <a:ext uri="{9D8B030D-6E8A-4147-A177-3AD203B41FA5}">
                      <a16:colId xmlns:a16="http://schemas.microsoft.com/office/drawing/2014/main" val="2177526441"/>
                    </a:ext>
                  </a:extLst>
                </a:gridCol>
                <a:gridCol w="808622">
                  <a:extLst>
                    <a:ext uri="{9D8B030D-6E8A-4147-A177-3AD203B41FA5}">
                      <a16:colId xmlns:a16="http://schemas.microsoft.com/office/drawing/2014/main" val="1068665464"/>
                    </a:ext>
                  </a:extLst>
                </a:gridCol>
                <a:gridCol w="1068992">
                  <a:extLst>
                    <a:ext uri="{9D8B030D-6E8A-4147-A177-3AD203B41FA5}">
                      <a16:colId xmlns:a16="http://schemas.microsoft.com/office/drawing/2014/main" val="677766899"/>
                    </a:ext>
                  </a:extLst>
                </a:gridCol>
                <a:gridCol w="963370">
                  <a:extLst>
                    <a:ext uri="{9D8B030D-6E8A-4147-A177-3AD203B41FA5}">
                      <a16:colId xmlns:a16="http://schemas.microsoft.com/office/drawing/2014/main" val="1000210765"/>
                    </a:ext>
                  </a:extLst>
                </a:gridCol>
                <a:gridCol w="808622">
                  <a:extLst>
                    <a:ext uri="{9D8B030D-6E8A-4147-A177-3AD203B41FA5}">
                      <a16:colId xmlns:a16="http://schemas.microsoft.com/office/drawing/2014/main" val="3409603754"/>
                    </a:ext>
                  </a:extLst>
                </a:gridCol>
              </a:tblGrid>
              <a:tr h="30468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Fecha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Descripción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Entradas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Salidas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Existencias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454994"/>
                  </a:ext>
                </a:extLst>
              </a:tr>
              <a:tr h="575862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Cantidad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Costo Unitario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Costo Total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Cantidad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Costo Unitario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Costo Total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Cantidad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Costo Unitario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500">
                          <a:effectLst/>
                        </a:rPr>
                        <a:t>Costo Total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ctr"/>
                </a:tc>
                <a:extLst>
                  <a:ext uri="{0D108BD9-81ED-4DB2-BD59-A6C34878D82A}">
                    <a16:rowId xmlns:a16="http://schemas.microsoft.com/office/drawing/2014/main" val="779617612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extLst>
                  <a:ext uri="{0D108BD9-81ED-4DB2-BD59-A6C34878D82A}">
                    <a16:rowId xmlns:a16="http://schemas.microsoft.com/office/drawing/2014/main" val="850346892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 dirty="0">
                          <a:effectLst/>
                        </a:rPr>
                        <a:t> </a:t>
                      </a:r>
                      <a:endParaRPr lang="es-EC" sz="17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>
                          <a:effectLst/>
                        </a:rPr>
                        <a:t> </a:t>
                      </a:r>
                      <a:endParaRPr lang="es-EC" sz="17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700" dirty="0">
                          <a:effectLst/>
                        </a:rPr>
                        <a:t> </a:t>
                      </a:r>
                      <a:endParaRPr lang="es-EC" sz="17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777" marR="68777" marT="0" marB="0" anchor="b"/>
                </a:tc>
                <a:extLst>
                  <a:ext uri="{0D108BD9-81ED-4DB2-BD59-A6C34878D82A}">
                    <a16:rowId xmlns:a16="http://schemas.microsoft.com/office/drawing/2014/main" val="2385781980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CEA9E40-1947-B3B2-9FCA-1386DBFCC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149028"/>
              </p:ext>
            </p:extLst>
          </p:nvPr>
        </p:nvGraphicFramePr>
        <p:xfrm>
          <a:off x="759525" y="4395564"/>
          <a:ext cx="10665849" cy="1651669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914591">
                  <a:extLst>
                    <a:ext uri="{9D8B030D-6E8A-4147-A177-3AD203B41FA5}">
                      <a16:colId xmlns:a16="http://schemas.microsoft.com/office/drawing/2014/main" val="2775676059"/>
                    </a:ext>
                  </a:extLst>
                </a:gridCol>
                <a:gridCol w="1662434">
                  <a:extLst>
                    <a:ext uri="{9D8B030D-6E8A-4147-A177-3AD203B41FA5}">
                      <a16:colId xmlns:a16="http://schemas.microsoft.com/office/drawing/2014/main" val="2079631538"/>
                    </a:ext>
                  </a:extLst>
                </a:gridCol>
                <a:gridCol w="914591">
                  <a:extLst>
                    <a:ext uri="{9D8B030D-6E8A-4147-A177-3AD203B41FA5}">
                      <a16:colId xmlns:a16="http://schemas.microsoft.com/office/drawing/2014/main" val="1739919808"/>
                    </a:ext>
                  </a:extLst>
                </a:gridCol>
                <a:gridCol w="855977">
                  <a:extLst>
                    <a:ext uri="{9D8B030D-6E8A-4147-A177-3AD203B41FA5}">
                      <a16:colId xmlns:a16="http://schemas.microsoft.com/office/drawing/2014/main" val="1809719838"/>
                    </a:ext>
                  </a:extLst>
                </a:gridCol>
                <a:gridCol w="914591">
                  <a:extLst>
                    <a:ext uri="{9D8B030D-6E8A-4147-A177-3AD203B41FA5}">
                      <a16:colId xmlns:a16="http://schemas.microsoft.com/office/drawing/2014/main" val="1983004474"/>
                    </a:ext>
                  </a:extLst>
                </a:gridCol>
                <a:gridCol w="929749">
                  <a:extLst>
                    <a:ext uri="{9D8B030D-6E8A-4147-A177-3AD203B41FA5}">
                      <a16:colId xmlns:a16="http://schemas.microsoft.com/office/drawing/2014/main" val="549897292"/>
                    </a:ext>
                  </a:extLst>
                </a:gridCol>
                <a:gridCol w="929749">
                  <a:extLst>
                    <a:ext uri="{9D8B030D-6E8A-4147-A177-3AD203B41FA5}">
                      <a16:colId xmlns:a16="http://schemas.microsoft.com/office/drawing/2014/main" val="3130090584"/>
                    </a:ext>
                  </a:extLst>
                </a:gridCol>
                <a:gridCol w="914591">
                  <a:extLst>
                    <a:ext uri="{9D8B030D-6E8A-4147-A177-3AD203B41FA5}">
                      <a16:colId xmlns:a16="http://schemas.microsoft.com/office/drawing/2014/main" val="2989330189"/>
                    </a:ext>
                  </a:extLst>
                </a:gridCol>
                <a:gridCol w="914591">
                  <a:extLst>
                    <a:ext uri="{9D8B030D-6E8A-4147-A177-3AD203B41FA5}">
                      <a16:colId xmlns:a16="http://schemas.microsoft.com/office/drawing/2014/main" val="1747054471"/>
                    </a:ext>
                  </a:extLst>
                </a:gridCol>
                <a:gridCol w="870124">
                  <a:extLst>
                    <a:ext uri="{9D8B030D-6E8A-4147-A177-3AD203B41FA5}">
                      <a16:colId xmlns:a16="http://schemas.microsoft.com/office/drawing/2014/main" val="2106897944"/>
                    </a:ext>
                  </a:extLst>
                </a:gridCol>
                <a:gridCol w="844861">
                  <a:extLst>
                    <a:ext uri="{9D8B030D-6E8A-4147-A177-3AD203B41FA5}">
                      <a16:colId xmlns:a16="http://schemas.microsoft.com/office/drawing/2014/main" val="4145173277"/>
                    </a:ext>
                  </a:extLst>
                </a:gridCol>
              </a:tblGrid>
              <a:tr h="27908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Fecha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 dirty="0">
                          <a:effectLst/>
                        </a:rPr>
                        <a:t>Descripción</a:t>
                      </a:r>
                      <a:endParaRPr lang="es-EC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Entradas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Salidas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Existencias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757322"/>
                  </a:ext>
                </a:extLst>
              </a:tr>
              <a:tr h="520657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Cantidad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Costo Unitario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Costo Total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Cantidad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Costo Unitario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Costo Total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Cantidad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Costo Unitario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Costo Total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76191749"/>
                  </a:ext>
                </a:extLst>
              </a:tr>
              <a:tr h="2839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1/1/25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Inventario inicial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100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 $    3,50 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 $  350 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78057245"/>
                  </a:ext>
                </a:extLst>
              </a:tr>
              <a:tr h="2839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4/1/25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Compra Fact #3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200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 $    4,00 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 $  800 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300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 $    3,83 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 $1.150 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49935500"/>
                  </a:ext>
                </a:extLst>
              </a:tr>
              <a:tr h="2839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5/1/25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Utilización 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 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50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$3,83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$191,5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250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>
                          <a:effectLst/>
                        </a:rPr>
                        <a:t> $    3,83 </a:t>
                      </a:r>
                      <a:endParaRPr lang="es-EC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1000" dirty="0">
                          <a:effectLst/>
                        </a:rPr>
                        <a:t>$958,50</a:t>
                      </a:r>
                      <a:endParaRPr lang="es-EC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59463971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541D78D-99D0-5EA6-F9C0-718FE7D8DEB9}"/>
              </a:ext>
            </a:extLst>
          </p:cNvPr>
          <p:cNvSpPr txBox="1"/>
          <p:nvPr/>
        </p:nvSpPr>
        <p:spPr>
          <a:xfrm>
            <a:off x="759525" y="38648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MÉTODO PROMEDIO</a:t>
            </a:r>
            <a:endParaRPr lang="es-EC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4643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16625_TF33968143_Win32" id="{FD55521C-97B8-455D-B14F-4B365F441772}" vid="{700AE2DC-749E-4702-88ED-A17DDD6F6BA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65614A-92F9-4391-AC3D-F3F5B0704F9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{4EC4CCE3-2767-4308-BF3F-A29A194FA0AD}TF55c86556-70ea-476e-aa05-13a38f2d5b0d9d059710_win32-466d335bc4d7</Template>
  <TotalTime>78</TotalTime>
  <Words>569</Words>
  <Application>Microsoft Office PowerPoint</Application>
  <PresentationFormat>Panorámica</PresentationFormat>
  <Paragraphs>220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Avenir Next LT Pro</vt:lpstr>
      <vt:lpstr>Calibri</vt:lpstr>
      <vt:lpstr>Cambria</vt:lpstr>
      <vt:lpstr>Personalizar</vt:lpstr>
      <vt:lpstr>Clase síntesis</vt:lpstr>
      <vt:lpstr>Agenda</vt:lpstr>
      <vt:lpstr>Contabilidad de costos VS CONTABILIDAD FINANCIERA</vt:lpstr>
      <vt:lpstr>Clasificaciones de costos</vt:lpstr>
      <vt:lpstr>Elementos costo</vt:lpstr>
      <vt:lpstr>Cálculo de costos</vt:lpstr>
      <vt:lpstr>Materias primas</vt:lpstr>
      <vt:lpstr>PROCESO DE COMPRA Y UTILIZACIÓN</vt:lpstr>
      <vt:lpstr>Manejo de kardex</vt:lpstr>
      <vt:lpstr>MOVIMIENTO DE MPD</vt:lpstr>
      <vt:lpstr>BENEFICIOS DE UN TRABAJADOR EN RELACIÓN DE DEPENDENCIA</vt:lpstr>
      <vt:lpstr>Trabajadores por área</vt:lpstr>
      <vt:lpstr>Rol de pagos</vt:lpstr>
      <vt:lpstr>MUCHAS 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APOLO BUSTAMANTE MARIA VERONICA</dc:creator>
  <cp:lastModifiedBy>APOLO BUSTAMANTE MARIA VERONICA</cp:lastModifiedBy>
  <cp:revision>7</cp:revision>
  <dcterms:created xsi:type="dcterms:W3CDTF">2026-01-12T19:00:10Z</dcterms:created>
  <dcterms:modified xsi:type="dcterms:W3CDTF">2026-01-12T20:18:20Z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