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302" r:id="rId2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97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419375-A8F6-4D2E-933C-03A177246C6C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EFDCA036-17AE-4DE0-8BEE-14F37BC5B28A}">
      <dgm:prSet phldrT="[Texto]"/>
      <dgm:spPr/>
      <dgm:t>
        <a:bodyPr/>
        <a:lstStyle/>
        <a:p>
          <a:r>
            <a:rPr lang="es-EC" dirty="0"/>
            <a:t>Baja penetración en algunas  áreas</a:t>
          </a:r>
        </a:p>
      </dgm:t>
    </dgm:pt>
    <dgm:pt modelId="{9BC4329D-E136-4F7D-8D49-D5C250F58812}" type="parTrans" cxnId="{93D5E20D-6316-48CE-AE23-BE8FD99420F8}">
      <dgm:prSet/>
      <dgm:spPr/>
      <dgm:t>
        <a:bodyPr/>
        <a:lstStyle/>
        <a:p>
          <a:endParaRPr lang="es-EC"/>
        </a:p>
      </dgm:t>
    </dgm:pt>
    <dgm:pt modelId="{0820723F-3277-4E60-81D9-75980B25516E}" type="sibTrans" cxnId="{93D5E20D-6316-48CE-AE23-BE8FD99420F8}">
      <dgm:prSet/>
      <dgm:spPr/>
      <dgm:t>
        <a:bodyPr/>
        <a:lstStyle/>
        <a:p>
          <a:endParaRPr lang="es-EC"/>
        </a:p>
      </dgm:t>
    </dgm:pt>
    <dgm:pt modelId="{76FDB35A-F933-4019-B815-70713C8A10F9}" type="asst">
      <dgm:prSet phldrT="[Texto]"/>
      <dgm:spPr/>
      <dgm:t>
        <a:bodyPr/>
        <a:lstStyle/>
        <a:p>
          <a:r>
            <a:rPr lang="es-EC" dirty="0"/>
            <a:t>Determinar por qué existe una baja penetración</a:t>
          </a:r>
        </a:p>
      </dgm:t>
    </dgm:pt>
    <dgm:pt modelId="{F2664884-0F41-4694-BC3E-039E62622220}" type="parTrans" cxnId="{C2C439F0-B007-4594-8A24-086800CAE2EC}">
      <dgm:prSet/>
      <dgm:spPr/>
      <dgm:t>
        <a:bodyPr/>
        <a:lstStyle/>
        <a:p>
          <a:endParaRPr lang="es-EC"/>
        </a:p>
      </dgm:t>
    </dgm:pt>
    <dgm:pt modelId="{DB2EB50D-DDE7-4AED-A319-35CDBF9C2DAE}" type="sibTrans" cxnId="{C2C439F0-B007-4594-8A24-086800CAE2EC}">
      <dgm:prSet/>
      <dgm:spPr/>
      <dgm:t>
        <a:bodyPr/>
        <a:lstStyle/>
        <a:p>
          <a:endParaRPr lang="es-EC"/>
        </a:p>
      </dgm:t>
    </dgm:pt>
    <dgm:pt modelId="{3CB60155-2802-4966-BC0F-0777AA6A2FB3}">
      <dgm:prSet phldrT="[Texto]"/>
      <dgm:spPr/>
      <dgm:t>
        <a:bodyPr/>
        <a:lstStyle/>
        <a:p>
          <a:r>
            <a:rPr lang="es-EC" dirty="0"/>
            <a:t>Determinar si la señal sin cable tiene buena calidad</a:t>
          </a:r>
        </a:p>
      </dgm:t>
    </dgm:pt>
    <dgm:pt modelId="{E51F11AD-06C0-4D9D-B409-EB5ED3F2FCAF}" type="parTrans" cxnId="{41E74EEB-BF2B-4935-BDD8-85083715D63D}">
      <dgm:prSet/>
      <dgm:spPr/>
      <dgm:t>
        <a:bodyPr/>
        <a:lstStyle/>
        <a:p>
          <a:endParaRPr lang="es-EC"/>
        </a:p>
      </dgm:t>
    </dgm:pt>
    <dgm:pt modelId="{BDEBCCE6-0B1B-403B-908C-710A17D102B1}" type="sibTrans" cxnId="{41E74EEB-BF2B-4935-BDD8-85083715D63D}">
      <dgm:prSet/>
      <dgm:spPr/>
      <dgm:t>
        <a:bodyPr/>
        <a:lstStyle/>
        <a:p>
          <a:endParaRPr lang="es-EC"/>
        </a:p>
      </dgm:t>
    </dgm:pt>
    <dgm:pt modelId="{FFD5A957-ECD7-4C3C-B2F8-66DA731E2790}">
      <dgm:prSet phldrT="[Texto]"/>
      <dgm:spPr/>
      <dgm:t>
        <a:bodyPr/>
        <a:lstStyle/>
        <a:p>
          <a:r>
            <a:rPr lang="es-EC" dirty="0"/>
            <a:t>Identificar si existe robo de señal por cable</a:t>
          </a:r>
        </a:p>
      </dgm:t>
    </dgm:pt>
    <dgm:pt modelId="{D0D9136C-7037-40D5-837C-821FEEEF3007}" type="parTrans" cxnId="{5E6ABB65-7324-4641-A7EE-193845C26295}">
      <dgm:prSet/>
      <dgm:spPr/>
      <dgm:t>
        <a:bodyPr/>
        <a:lstStyle/>
        <a:p>
          <a:endParaRPr lang="es-EC"/>
        </a:p>
      </dgm:t>
    </dgm:pt>
    <dgm:pt modelId="{2538B0AA-7767-48AD-B676-FB85771890EB}" type="sibTrans" cxnId="{5E6ABB65-7324-4641-A7EE-193845C26295}">
      <dgm:prSet/>
      <dgm:spPr/>
      <dgm:t>
        <a:bodyPr/>
        <a:lstStyle/>
        <a:p>
          <a:endParaRPr lang="es-EC"/>
        </a:p>
      </dgm:t>
    </dgm:pt>
    <dgm:pt modelId="{4000DE60-5CD7-4A11-99AD-4E2EA2D80D6D}">
      <dgm:prSet phldrT="[Texto]"/>
      <dgm:spPr/>
      <dgm:t>
        <a:bodyPr/>
        <a:lstStyle/>
        <a:p>
          <a:r>
            <a:rPr lang="es-EC" dirty="0"/>
            <a:t>Determinar si el precio del cable es alto para el área</a:t>
          </a:r>
        </a:p>
      </dgm:t>
    </dgm:pt>
    <dgm:pt modelId="{9FDB6287-0E9C-412F-BA00-079561DA2394}" type="parTrans" cxnId="{98964574-3982-438E-BEF9-231668EE57D2}">
      <dgm:prSet/>
      <dgm:spPr/>
      <dgm:t>
        <a:bodyPr/>
        <a:lstStyle/>
        <a:p>
          <a:endParaRPr lang="es-EC"/>
        </a:p>
      </dgm:t>
    </dgm:pt>
    <dgm:pt modelId="{F5AB24BA-7CFD-432C-9214-8BC61355028A}" type="sibTrans" cxnId="{98964574-3982-438E-BEF9-231668EE57D2}">
      <dgm:prSet/>
      <dgm:spPr/>
      <dgm:t>
        <a:bodyPr/>
        <a:lstStyle/>
        <a:p>
          <a:endParaRPr lang="es-EC"/>
        </a:p>
      </dgm:t>
    </dgm:pt>
    <dgm:pt modelId="{3E45CD8D-A91D-4E77-952C-A20D86BC08F1}">
      <dgm:prSet/>
      <dgm:spPr/>
      <dgm:t>
        <a:bodyPr/>
        <a:lstStyle/>
        <a:p>
          <a:r>
            <a:rPr lang="es-EC" dirty="0"/>
            <a:t>Existe una buena recepción de la señal sin cable</a:t>
          </a:r>
        </a:p>
      </dgm:t>
    </dgm:pt>
    <dgm:pt modelId="{D82DBAE5-04BF-402E-81F9-67B2C3ED11F9}" type="parTrans" cxnId="{22BAEEB6-6F95-41DD-828E-4E6A731697CE}">
      <dgm:prSet/>
      <dgm:spPr/>
      <dgm:t>
        <a:bodyPr/>
        <a:lstStyle/>
        <a:p>
          <a:endParaRPr lang="es-EC"/>
        </a:p>
      </dgm:t>
    </dgm:pt>
    <dgm:pt modelId="{488DC04C-323C-46C5-A00E-2BB917689E98}" type="sibTrans" cxnId="{22BAEEB6-6F95-41DD-828E-4E6A731697CE}">
      <dgm:prSet/>
      <dgm:spPr/>
      <dgm:t>
        <a:bodyPr/>
        <a:lstStyle/>
        <a:p>
          <a:endParaRPr lang="es-EC"/>
        </a:p>
      </dgm:t>
    </dgm:pt>
    <dgm:pt modelId="{64019997-827A-46F3-AB1C-412D3E5B5400}">
      <dgm:prSet/>
      <dgm:spPr/>
      <dgm:t>
        <a:bodyPr/>
        <a:lstStyle/>
        <a:p>
          <a:r>
            <a:rPr lang="es-EC" dirty="0"/>
            <a:t>Los residentes se conectan ilegalmente</a:t>
          </a:r>
        </a:p>
      </dgm:t>
    </dgm:pt>
    <dgm:pt modelId="{E48ACBBA-75E9-461B-8DA7-6A940351A931}" type="parTrans" cxnId="{E4B5F70F-EFB3-49F7-9A6B-C5620F97FD9A}">
      <dgm:prSet/>
      <dgm:spPr/>
      <dgm:t>
        <a:bodyPr/>
        <a:lstStyle/>
        <a:p>
          <a:endParaRPr lang="es-EC"/>
        </a:p>
      </dgm:t>
    </dgm:pt>
    <dgm:pt modelId="{91DBACE8-1F0F-4119-BE5E-35D8FB082236}" type="sibTrans" cxnId="{E4B5F70F-EFB3-49F7-9A6B-C5620F97FD9A}">
      <dgm:prSet/>
      <dgm:spPr/>
      <dgm:t>
        <a:bodyPr/>
        <a:lstStyle/>
        <a:p>
          <a:endParaRPr lang="es-EC"/>
        </a:p>
      </dgm:t>
    </dgm:pt>
    <dgm:pt modelId="{AFEE79B2-D20F-4EBB-8C80-F8027DD93B20}">
      <dgm:prSet/>
      <dgm:spPr/>
      <dgm:t>
        <a:bodyPr/>
        <a:lstStyle/>
        <a:p>
          <a:r>
            <a:rPr lang="es-EC" dirty="0"/>
            <a:t>El precio es muy alto de acuerdo al ingreso </a:t>
          </a:r>
        </a:p>
      </dgm:t>
    </dgm:pt>
    <dgm:pt modelId="{91F2A9B4-B6EB-4D94-9933-DF7A5BF10262}" type="parTrans" cxnId="{45A17CF4-763B-42B4-A5D8-DE8F1CF3960C}">
      <dgm:prSet/>
      <dgm:spPr/>
      <dgm:t>
        <a:bodyPr/>
        <a:lstStyle/>
        <a:p>
          <a:endParaRPr lang="es-EC"/>
        </a:p>
      </dgm:t>
    </dgm:pt>
    <dgm:pt modelId="{EE3F4745-FA53-4398-A767-73F70907141E}" type="sibTrans" cxnId="{45A17CF4-763B-42B4-A5D8-DE8F1CF3960C}">
      <dgm:prSet/>
      <dgm:spPr/>
      <dgm:t>
        <a:bodyPr/>
        <a:lstStyle/>
        <a:p>
          <a:endParaRPr lang="es-EC"/>
        </a:p>
      </dgm:t>
    </dgm:pt>
    <dgm:pt modelId="{1A6C7F02-B428-4A60-AD18-307766AB4696}" type="pres">
      <dgm:prSet presAssocID="{FE419375-A8F6-4D2E-933C-03A177246C6C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53BA7AC-3D7D-4A31-9257-B4DAA3424716}" type="pres">
      <dgm:prSet presAssocID="{EFDCA036-17AE-4DE0-8BEE-14F37BC5B28A}" presName="hierRoot1" presStyleCnt="0">
        <dgm:presLayoutVars>
          <dgm:hierBranch val="init"/>
        </dgm:presLayoutVars>
      </dgm:prSet>
      <dgm:spPr/>
    </dgm:pt>
    <dgm:pt modelId="{4A67891D-23FD-4A9C-A4B1-2FAF88E223E6}" type="pres">
      <dgm:prSet presAssocID="{EFDCA036-17AE-4DE0-8BEE-14F37BC5B28A}" presName="rootComposite1" presStyleCnt="0"/>
      <dgm:spPr/>
    </dgm:pt>
    <dgm:pt modelId="{554BE1F0-F840-4567-9763-6DEFB77E2034}" type="pres">
      <dgm:prSet presAssocID="{EFDCA036-17AE-4DE0-8BEE-14F37BC5B28A}" presName="rootText1" presStyleLbl="alignAcc1" presStyleIdx="0" presStyleCnt="0">
        <dgm:presLayoutVars>
          <dgm:chPref val="3"/>
        </dgm:presLayoutVars>
      </dgm:prSet>
      <dgm:spPr/>
    </dgm:pt>
    <dgm:pt modelId="{03C83E70-FABF-4AE1-8DF6-AEFE4E698502}" type="pres">
      <dgm:prSet presAssocID="{EFDCA036-17AE-4DE0-8BEE-14F37BC5B28A}" presName="topArc1" presStyleLbl="parChTrans1D1" presStyleIdx="0" presStyleCnt="16"/>
      <dgm:spPr/>
    </dgm:pt>
    <dgm:pt modelId="{97533AE2-E0A0-4F4F-8DB4-9500D55D3FAD}" type="pres">
      <dgm:prSet presAssocID="{EFDCA036-17AE-4DE0-8BEE-14F37BC5B28A}" presName="bottomArc1" presStyleLbl="parChTrans1D1" presStyleIdx="1" presStyleCnt="16"/>
      <dgm:spPr/>
    </dgm:pt>
    <dgm:pt modelId="{E1CAD785-CBD0-4DBA-8B13-62243D8524B2}" type="pres">
      <dgm:prSet presAssocID="{EFDCA036-17AE-4DE0-8BEE-14F37BC5B28A}" presName="topConnNode1" presStyleLbl="node1" presStyleIdx="0" presStyleCnt="0"/>
      <dgm:spPr/>
    </dgm:pt>
    <dgm:pt modelId="{DEFFCAF2-5894-4318-93F1-CE50CD299FE3}" type="pres">
      <dgm:prSet presAssocID="{EFDCA036-17AE-4DE0-8BEE-14F37BC5B28A}" presName="hierChild2" presStyleCnt="0"/>
      <dgm:spPr/>
    </dgm:pt>
    <dgm:pt modelId="{BB3EFF58-B25A-4444-9BA3-D0F058819E9F}" type="pres">
      <dgm:prSet presAssocID="{E51F11AD-06C0-4D9D-B409-EB5ED3F2FCAF}" presName="Name28" presStyleLbl="parChTrans1D2" presStyleIdx="0" presStyleCnt="4"/>
      <dgm:spPr/>
    </dgm:pt>
    <dgm:pt modelId="{3F52EFF9-8BFC-48D5-9A8C-B2B50329285E}" type="pres">
      <dgm:prSet presAssocID="{3CB60155-2802-4966-BC0F-0777AA6A2FB3}" presName="hierRoot2" presStyleCnt="0">
        <dgm:presLayoutVars>
          <dgm:hierBranch val="init"/>
        </dgm:presLayoutVars>
      </dgm:prSet>
      <dgm:spPr/>
    </dgm:pt>
    <dgm:pt modelId="{8B7EE2A5-FA49-4102-BF7A-AFFCE4DB4C68}" type="pres">
      <dgm:prSet presAssocID="{3CB60155-2802-4966-BC0F-0777AA6A2FB3}" presName="rootComposite2" presStyleCnt="0"/>
      <dgm:spPr/>
    </dgm:pt>
    <dgm:pt modelId="{606046DC-A8B6-4A81-A2EA-12D291C19189}" type="pres">
      <dgm:prSet presAssocID="{3CB60155-2802-4966-BC0F-0777AA6A2FB3}" presName="rootText2" presStyleLbl="alignAcc1" presStyleIdx="0" presStyleCnt="0">
        <dgm:presLayoutVars>
          <dgm:chPref val="3"/>
        </dgm:presLayoutVars>
      </dgm:prSet>
      <dgm:spPr/>
    </dgm:pt>
    <dgm:pt modelId="{2D06350C-51CC-4A4E-9B0E-E143369990CC}" type="pres">
      <dgm:prSet presAssocID="{3CB60155-2802-4966-BC0F-0777AA6A2FB3}" presName="topArc2" presStyleLbl="parChTrans1D1" presStyleIdx="2" presStyleCnt="16"/>
      <dgm:spPr/>
    </dgm:pt>
    <dgm:pt modelId="{855BA21F-97A9-4775-B278-1D742458564A}" type="pres">
      <dgm:prSet presAssocID="{3CB60155-2802-4966-BC0F-0777AA6A2FB3}" presName="bottomArc2" presStyleLbl="parChTrans1D1" presStyleIdx="3" presStyleCnt="16"/>
      <dgm:spPr/>
    </dgm:pt>
    <dgm:pt modelId="{EDE3945C-BAB0-4EEF-ABA3-02D48CE58BD8}" type="pres">
      <dgm:prSet presAssocID="{3CB60155-2802-4966-BC0F-0777AA6A2FB3}" presName="topConnNode2" presStyleLbl="node2" presStyleIdx="0" presStyleCnt="0"/>
      <dgm:spPr/>
    </dgm:pt>
    <dgm:pt modelId="{AD0FC15A-A326-4074-A0B6-121FC18AE74E}" type="pres">
      <dgm:prSet presAssocID="{3CB60155-2802-4966-BC0F-0777AA6A2FB3}" presName="hierChild4" presStyleCnt="0"/>
      <dgm:spPr/>
    </dgm:pt>
    <dgm:pt modelId="{6AD19BEF-DC6B-4F01-8BAA-0D0F072B14D5}" type="pres">
      <dgm:prSet presAssocID="{D82DBAE5-04BF-402E-81F9-67B2C3ED11F9}" presName="Name28" presStyleLbl="parChTrans1D3" presStyleIdx="0" presStyleCnt="3"/>
      <dgm:spPr/>
    </dgm:pt>
    <dgm:pt modelId="{707CB697-FECE-4AD6-A995-90EE1212EACF}" type="pres">
      <dgm:prSet presAssocID="{3E45CD8D-A91D-4E77-952C-A20D86BC08F1}" presName="hierRoot2" presStyleCnt="0">
        <dgm:presLayoutVars>
          <dgm:hierBranch val="init"/>
        </dgm:presLayoutVars>
      </dgm:prSet>
      <dgm:spPr/>
    </dgm:pt>
    <dgm:pt modelId="{8A259C08-B9EE-41BB-856B-F2F76C951CF5}" type="pres">
      <dgm:prSet presAssocID="{3E45CD8D-A91D-4E77-952C-A20D86BC08F1}" presName="rootComposite2" presStyleCnt="0"/>
      <dgm:spPr/>
    </dgm:pt>
    <dgm:pt modelId="{25907823-C9A5-4B02-A282-F9BB10E6D935}" type="pres">
      <dgm:prSet presAssocID="{3E45CD8D-A91D-4E77-952C-A20D86BC08F1}" presName="rootText2" presStyleLbl="alignAcc1" presStyleIdx="0" presStyleCnt="0">
        <dgm:presLayoutVars>
          <dgm:chPref val="3"/>
        </dgm:presLayoutVars>
      </dgm:prSet>
      <dgm:spPr/>
    </dgm:pt>
    <dgm:pt modelId="{92A44E48-E9BE-42F8-9EEF-5AF2969D2AE5}" type="pres">
      <dgm:prSet presAssocID="{3E45CD8D-A91D-4E77-952C-A20D86BC08F1}" presName="topArc2" presStyleLbl="parChTrans1D1" presStyleIdx="4" presStyleCnt="16"/>
      <dgm:spPr/>
    </dgm:pt>
    <dgm:pt modelId="{3BDEC6B1-ABAA-4CFE-9B4F-791F2419B2DA}" type="pres">
      <dgm:prSet presAssocID="{3E45CD8D-A91D-4E77-952C-A20D86BC08F1}" presName="bottomArc2" presStyleLbl="parChTrans1D1" presStyleIdx="5" presStyleCnt="16"/>
      <dgm:spPr/>
    </dgm:pt>
    <dgm:pt modelId="{8DEE032F-4F16-45E6-958A-A4856B0A0527}" type="pres">
      <dgm:prSet presAssocID="{3E45CD8D-A91D-4E77-952C-A20D86BC08F1}" presName="topConnNode2" presStyleLbl="node3" presStyleIdx="0" presStyleCnt="0"/>
      <dgm:spPr/>
    </dgm:pt>
    <dgm:pt modelId="{969AE7C4-E592-4901-A8F0-DB6F081B2CB5}" type="pres">
      <dgm:prSet presAssocID="{3E45CD8D-A91D-4E77-952C-A20D86BC08F1}" presName="hierChild4" presStyleCnt="0"/>
      <dgm:spPr/>
    </dgm:pt>
    <dgm:pt modelId="{513E8F85-0542-4DD7-B195-B668763764C5}" type="pres">
      <dgm:prSet presAssocID="{3E45CD8D-A91D-4E77-952C-A20D86BC08F1}" presName="hierChild5" presStyleCnt="0"/>
      <dgm:spPr/>
    </dgm:pt>
    <dgm:pt modelId="{9085DBC8-542E-4E4F-A74D-1C45F97DB735}" type="pres">
      <dgm:prSet presAssocID="{3CB60155-2802-4966-BC0F-0777AA6A2FB3}" presName="hierChild5" presStyleCnt="0"/>
      <dgm:spPr/>
    </dgm:pt>
    <dgm:pt modelId="{33DD715C-361D-4243-85F9-EEE7C7EFAEA0}" type="pres">
      <dgm:prSet presAssocID="{D0D9136C-7037-40D5-837C-821FEEEF3007}" presName="Name28" presStyleLbl="parChTrans1D2" presStyleIdx="1" presStyleCnt="4"/>
      <dgm:spPr/>
    </dgm:pt>
    <dgm:pt modelId="{E264818C-C5BF-42C7-9482-4D94A3E2B5C6}" type="pres">
      <dgm:prSet presAssocID="{FFD5A957-ECD7-4C3C-B2F8-66DA731E2790}" presName="hierRoot2" presStyleCnt="0">
        <dgm:presLayoutVars>
          <dgm:hierBranch val="init"/>
        </dgm:presLayoutVars>
      </dgm:prSet>
      <dgm:spPr/>
    </dgm:pt>
    <dgm:pt modelId="{5FF69C60-D171-4DEF-9115-081F6991F5E8}" type="pres">
      <dgm:prSet presAssocID="{FFD5A957-ECD7-4C3C-B2F8-66DA731E2790}" presName="rootComposite2" presStyleCnt="0"/>
      <dgm:spPr/>
    </dgm:pt>
    <dgm:pt modelId="{C020FBFA-0B33-4839-BB33-342298205B6B}" type="pres">
      <dgm:prSet presAssocID="{FFD5A957-ECD7-4C3C-B2F8-66DA731E2790}" presName="rootText2" presStyleLbl="alignAcc1" presStyleIdx="0" presStyleCnt="0">
        <dgm:presLayoutVars>
          <dgm:chPref val="3"/>
        </dgm:presLayoutVars>
      </dgm:prSet>
      <dgm:spPr/>
    </dgm:pt>
    <dgm:pt modelId="{8E19C621-FDD9-46E1-AF34-6A1FDA225C8C}" type="pres">
      <dgm:prSet presAssocID="{FFD5A957-ECD7-4C3C-B2F8-66DA731E2790}" presName="topArc2" presStyleLbl="parChTrans1D1" presStyleIdx="6" presStyleCnt="16"/>
      <dgm:spPr/>
    </dgm:pt>
    <dgm:pt modelId="{245AE268-1BA9-44CE-B832-95D52B168E10}" type="pres">
      <dgm:prSet presAssocID="{FFD5A957-ECD7-4C3C-B2F8-66DA731E2790}" presName="bottomArc2" presStyleLbl="parChTrans1D1" presStyleIdx="7" presStyleCnt="16"/>
      <dgm:spPr/>
    </dgm:pt>
    <dgm:pt modelId="{027FA4EC-6AD0-4C73-A70F-1184356F5AA8}" type="pres">
      <dgm:prSet presAssocID="{FFD5A957-ECD7-4C3C-B2F8-66DA731E2790}" presName="topConnNode2" presStyleLbl="node2" presStyleIdx="0" presStyleCnt="0"/>
      <dgm:spPr/>
    </dgm:pt>
    <dgm:pt modelId="{5565B581-C80A-4286-AF29-2CFC801A0256}" type="pres">
      <dgm:prSet presAssocID="{FFD5A957-ECD7-4C3C-B2F8-66DA731E2790}" presName="hierChild4" presStyleCnt="0"/>
      <dgm:spPr/>
    </dgm:pt>
    <dgm:pt modelId="{BAEA4DCF-6DCB-4E00-8579-4DCFE67579A1}" type="pres">
      <dgm:prSet presAssocID="{E48ACBBA-75E9-461B-8DA7-6A940351A931}" presName="Name28" presStyleLbl="parChTrans1D3" presStyleIdx="1" presStyleCnt="3"/>
      <dgm:spPr/>
    </dgm:pt>
    <dgm:pt modelId="{97863383-C836-439E-AB5B-2E693C408D5D}" type="pres">
      <dgm:prSet presAssocID="{64019997-827A-46F3-AB1C-412D3E5B5400}" presName="hierRoot2" presStyleCnt="0">
        <dgm:presLayoutVars>
          <dgm:hierBranch val="init"/>
        </dgm:presLayoutVars>
      </dgm:prSet>
      <dgm:spPr/>
    </dgm:pt>
    <dgm:pt modelId="{889544F7-1C01-4EE0-8079-F92628F95127}" type="pres">
      <dgm:prSet presAssocID="{64019997-827A-46F3-AB1C-412D3E5B5400}" presName="rootComposite2" presStyleCnt="0"/>
      <dgm:spPr/>
    </dgm:pt>
    <dgm:pt modelId="{69AA2738-ADF1-45C7-AB5C-4F05EEAA6734}" type="pres">
      <dgm:prSet presAssocID="{64019997-827A-46F3-AB1C-412D3E5B5400}" presName="rootText2" presStyleLbl="alignAcc1" presStyleIdx="0" presStyleCnt="0">
        <dgm:presLayoutVars>
          <dgm:chPref val="3"/>
        </dgm:presLayoutVars>
      </dgm:prSet>
      <dgm:spPr/>
    </dgm:pt>
    <dgm:pt modelId="{0788E89C-5246-4AD3-9F2D-3D170269AC4E}" type="pres">
      <dgm:prSet presAssocID="{64019997-827A-46F3-AB1C-412D3E5B5400}" presName="topArc2" presStyleLbl="parChTrans1D1" presStyleIdx="8" presStyleCnt="16"/>
      <dgm:spPr/>
    </dgm:pt>
    <dgm:pt modelId="{1C01E172-0847-4F5B-85C8-5419A11E90FF}" type="pres">
      <dgm:prSet presAssocID="{64019997-827A-46F3-AB1C-412D3E5B5400}" presName="bottomArc2" presStyleLbl="parChTrans1D1" presStyleIdx="9" presStyleCnt="16"/>
      <dgm:spPr/>
    </dgm:pt>
    <dgm:pt modelId="{3755BA1D-8F60-49BC-88FC-E4C1F0ACFBDD}" type="pres">
      <dgm:prSet presAssocID="{64019997-827A-46F3-AB1C-412D3E5B5400}" presName="topConnNode2" presStyleLbl="node3" presStyleIdx="0" presStyleCnt="0"/>
      <dgm:spPr/>
    </dgm:pt>
    <dgm:pt modelId="{5D380CA7-E0CB-41E3-A143-ABE5E67CAB9D}" type="pres">
      <dgm:prSet presAssocID="{64019997-827A-46F3-AB1C-412D3E5B5400}" presName="hierChild4" presStyleCnt="0"/>
      <dgm:spPr/>
    </dgm:pt>
    <dgm:pt modelId="{F2141933-ACA6-47CA-A744-4A28235B79CA}" type="pres">
      <dgm:prSet presAssocID="{64019997-827A-46F3-AB1C-412D3E5B5400}" presName="hierChild5" presStyleCnt="0"/>
      <dgm:spPr/>
    </dgm:pt>
    <dgm:pt modelId="{81F6D0CF-5845-4667-A668-DAD115642F5C}" type="pres">
      <dgm:prSet presAssocID="{FFD5A957-ECD7-4C3C-B2F8-66DA731E2790}" presName="hierChild5" presStyleCnt="0"/>
      <dgm:spPr/>
    </dgm:pt>
    <dgm:pt modelId="{646B38A0-B25E-492A-B3AF-C2EE13D0902C}" type="pres">
      <dgm:prSet presAssocID="{9FDB6287-0E9C-412F-BA00-079561DA2394}" presName="Name28" presStyleLbl="parChTrans1D2" presStyleIdx="2" presStyleCnt="4"/>
      <dgm:spPr/>
    </dgm:pt>
    <dgm:pt modelId="{0BC0D5A9-3AD7-4827-BE3E-AB6A3168F7BE}" type="pres">
      <dgm:prSet presAssocID="{4000DE60-5CD7-4A11-99AD-4E2EA2D80D6D}" presName="hierRoot2" presStyleCnt="0">
        <dgm:presLayoutVars>
          <dgm:hierBranch val="init"/>
        </dgm:presLayoutVars>
      </dgm:prSet>
      <dgm:spPr/>
    </dgm:pt>
    <dgm:pt modelId="{5BBDC543-93A2-404B-9E30-7E2274D90CB2}" type="pres">
      <dgm:prSet presAssocID="{4000DE60-5CD7-4A11-99AD-4E2EA2D80D6D}" presName="rootComposite2" presStyleCnt="0"/>
      <dgm:spPr/>
    </dgm:pt>
    <dgm:pt modelId="{AF5D24DF-CF5D-40F8-8B04-ECA68D3001F2}" type="pres">
      <dgm:prSet presAssocID="{4000DE60-5CD7-4A11-99AD-4E2EA2D80D6D}" presName="rootText2" presStyleLbl="alignAcc1" presStyleIdx="0" presStyleCnt="0">
        <dgm:presLayoutVars>
          <dgm:chPref val="3"/>
        </dgm:presLayoutVars>
      </dgm:prSet>
      <dgm:spPr/>
    </dgm:pt>
    <dgm:pt modelId="{C4277AB9-E50D-467C-8FE7-E783029ECE5E}" type="pres">
      <dgm:prSet presAssocID="{4000DE60-5CD7-4A11-99AD-4E2EA2D80D6D}" presName="topArc2" presStyleLbl="parChTrans1D1" presStyleIdx="10" presStyleCnt="16"/>
      <dgm:spPr/>
    </dgm:pt>
    <dgm:pt modelId="{F84D5399-5403-45AD-9B4E-58040C23C516}" type="pres">
      <dgm:prSet presAssocID="{4000DE60-5CD7-4A11-99AD-4E2EA2D80D6D}" presName="bottomArc2" presStyleLbl="parChTrans1D1" presStyleIdx="11" presStyleCnt="16"/>
      <dgm:spPr/>
    </dgm:pt>
    <dgm:pt modelId="{B2562D7A-1F72-4066-84BB-1C16F6A82689}" type="pres">
      <dgm:prSet presAssocID="{4000DE60-5CD7-4A11-99AD-4E2EA2D80D6D}" presName="topConnNode2" presStyleLbl="node2" presStyleIdx="0" presStyleCnt="0"/>
      <dgm:spPr/>
    </dgm:pt>
    <dgm:pt modelId="{18BFB038-A6F9-4AB3-BA6A-CC2816AA2DED}" type="pres">
      <dgm:prSet presAssocID="{4000DE60-5CD7-4A11-99AD-4E2EA2D80D6D}" presName="hierChild4" presStyleCnt="0"/>
      <dgm:spPr/>
    </dgm:pt>
    <dgm:pt modelId="{012CC0B6-223E-4B35-9D79-4980BB063174}" type="pres">
      <dgm:prSet presAssocID="{91F2A9B4-B6EB-4D94-9933-DF7A5BF10262}" presName="Name28" presStyleLbl="parChTrans1D3" presStyleIdx="2" presStyleCnt="3"/>
      <dgm:spPr/>
    </dgm:pt>
    <dgm:pt modelId="{56D5A34A-9064-428B-8F58-665C47508F56}" type="pres">
      <dgm:prSet presAssocID="{AFEE79B2-D20F-4EBB-8C80-F8027DD93B20}" presName="hierRoot2" presStyleCnt="0">
        <dgm:presLayoutVars>
          <dgm:hierBranch val="init"/>
        </dgm:presLayoutVars>
      </dgm:prSet>
      <dgm:spPr/>
    </dgm:pt>
    <dgm:pt modelId="{9367A251-D94B-4456-B41F-83F9947AAC96}" type="pres">
      <dgm:prSet presAssocID="{AFEE79B2-D20F-4EBB-8C80-F8027DD93B20}" presName="rootComposite2" presStyleCnt="0"/>
      <dgm:spPr/>
    </dgm:pt>
    <dgm:pt modelId="{D2D8E68D-318C-4313-B2C2-488CFBD42223}" type="pres">
      <dgm:prSet presAssocID="{AFEE79B2-D20F-4EBB-8C80-F8027DD93B20}" presName="rootText2" presStyleLbl="alignAcc1" presStyleIdx="0" presStyleCnt="0">
        <dgm:presLayoutVars>
          <dgm:chPref val="3"/>
        </dgm:presLayoutVars>
      </dgm:prSet>
      <dgm:spPr/>
    </dgm:pt>
    <dgm:pt modelId="{BE9536C7-1E04-4C34-88D8-9C16645C3E6E}" type="pres">
      <dgm:prSet presAssocID="{AFEE79B2-D20F-4EBB-8C80-F8027DD93B20}" presName="topArc2" presStyleLbl="parChTrans1D1" presStyleIdx="12" presStyleCnt="16"/>
      <dgm:spPr/>
    </dgm:pt>
    <dgm:pt modelId="{62B440AC-60A9-4E70-8F0F-79D4BF55CD15}" type="pres">
      <dgm:prSet presAssocID="{AFEE79B2-D20F-4EBB-8C80-F8027DD93B20}" presName="bottomArc2" presStyleLbl="parChTrans1D1" presStyleIdx="13" presStyleCnt="16"/>
      <dgm:spPr/>
    </dgm:pt>
    <dgm:pt modelId="{53193B3D-7238-403C-BB02-3E916E3DC0B2}" type="pres">
      <dgm:prSet presAssocID="{AFEE79B2-D20F-4EBB-8C80-F8027DD93B20}" presName="topConnNode2" presStyleLbl="node3" presStyleIdx="0" presStyleCnt="0"/>
      <dgm:spPr/>
    </dgm:pt>
    <dgm:pt modelId="{8DB5347D-946D-40E9-893D-8EACA6CCFEEA}" type="pres">
      <dgm:prSet presAssocID="{AFEE79B2-D20F-4EBB-8C80-F8027DD93B20}" presName="hierChild4" presStyleCnt="0"/>
      <dgm:spPr/>
    </dgm:pt>
    <dgm:pt modelId="{FDE03E86-E709-4488-9C7A-D478C911B115}" type="pres">
      <dgm:prSet presAssocID="{AFEE79B2-D20F-4EBB-8C80-F8027DD93B20}" presName="hierChild5" presStyleCnt="0"/>
      <dgm:spPr/>
    </dgm:pt>
    <dgm:pt modelId="{E227B45C-6D5D-48CF-8971-9C806CB804C2}" type="pres">
      <dgm:prSet presAssocID="{4000DE60-5CD7-4A11-99AD-4E2EA2D80D6D}" presName="hierChild5" presStyleCnt="0"/>
      <dgm:spPr/>
    </dgm:pt>
    <dgm:pt modelId="{F9617772-B812-4EED-8BFD-12E9EF06EEE0}" type="pres">
      <dgm:prSet presAssocID="{EFDCA036-17AE-4DE0-8BEE-14F37BC5B28A}" presName="hierChild3" presStyleCnt="0"/>
      <dgm:spPr/>
    </dgm:pt>
    <dgm:pt modelId="{DFCA9441-9EE9-4229-AB50-8DD0FE3E6516}" type="pres">
      <dgm:prSet presAssocID="{F2664884-0F41-4694-BC3E-039E62622220}" presName="Name101" presStyleLbl="parChTrans1D2" presStyleIdx="3" presStyleCnt="4"/>
      <dgm:spPr/>
    </dgm:pt>
    <dgm:pt modelId="{CA601754-B896-48D0-B6A3-CDC4D6174487}" type="pres">
      <dgm:prSet presAssocID="{76FDB35A-F933-4019-B815-70713C8A10F9}" presName="hierRoot3" presStyleCnt="0">
        <dgm:presLayoutVars>
          <dgm:hierBranch val="init"/>
        </dgm:presLayoutVars>
      </dgm:prSet>
      <dgm:spPr/>
    </dgm:pt>
    <dgm:pt modelId="{29DF9DE6-FC06-4D1A-8500-3DFF0943B7B7}" type="pres">
      <dgm:prSet presAssocID="{76FDB35A-F933-4019-B815-70713C8A10F9}" presName="rootComposite3" presStyleCnt="0"/>
      <dgm:spPr/>
    </dgm:pt>
    <dgm:pt modelId="{632B4B0D-95F5-4345-8029-3B000C3D5AE8}" type="pres">
      <dgm:prSet presAssocID="{76FDB35A-F933-4019-B815-70713C8A10F9}" presName="rootText3" presStyleLbl="alignAcc1" presStyleIdx="0" presStyleCnt="0" custScaleX="185646">
        <dgm:presLayoutVars>
          <dgm:chPref val="3"/>
        </dgm:presLayoutVars>
      </dgm:prSet>
      <dgm:spPr/>
    </dgm:pt>
    <dgm:pt modelId="{0D921E4F-7490-4AD0-A48F-A4F8AC7DCE40}" type="pres">
      <dgm:prSet presAssocID="{76FDB35A-F933-4019-B815-70713C8A10F9}" presName="topArc3" presStyleLbl="parChTrans1D1" presStyleIdx="14" presStyleCnt="16"/>
      <dgm:spPr/>
    </dgm:pt>
    <dgm:pt modelId="{1F53F0B5-4024-408A-A5AC-3F34D6315DDC}" type="pres">
      <dgm:prSet presAssocID="{76FDB35A-F933-4019-B815-70713C8A10F9}" presName="bottomArc3" presStyleLbl="parChTrans1D1" presStyleIdx="15" presStyleCnt="16"/>
      <dgm:spPr/>
    </dgm:pt>
    <dgm:pt modelId="{351A8193-4F8A-489E-9857-813B7D890027}" type="pres">
      <dgm:prSet presAssocID="{76FDB35A-F933-4019-B815-70713C8A10F9}" presName="topConnNode3" presStyleLbl="asst1" presStyleIdx="0" presStyleCnt="0"/>
      <dgm:spPr/>
    </dgm:pt>
    <dgm:pt modelId="{8ECCFCF4-85A5-4BD1-B0E0-B2858CED2073}" type="pres">
      <dgm:prSet presAssocID="{76FDB35A-F933-4019-B815-70713C8A10F9}" presName="hierChild6" presStyleCnt="0"/>
      <dgm:spPr/>
    </dgm:pt>
    <dgm:pt modelId="{0B1A00EE-BDB3-42E8-AEAD-98A8AD0E365C}" type="pres">
      <dgm:prSet presAssocID="{76FDB35A-F933-4019-B815-70713C8A10F9}" presName="hierChild7" presStyleCnt="0"/>
      <dgm:spPr/>
    </dgm:pt>
  </dgm:ptLst>
  <dgm:cxnLst>
    <dgm:cxn modelId="{AAAA4E05-8EA3-4709-856E-4C39C90B2F9C}" type="presOf" srcId="{3CB60155-2802-4966-BC0F-0777AA6A2FB3}" destId="{EDE3945C-BAB0-4EEF-ABA3-02D48CE58BD8}" srcOrd="1" destOrd="0" presId="urn:microsoft.com/office/officeart/2008/layout/HalfCircleOrganizationChart"/>
    <dgm:cxn modelId="{00125307-F69F-4E3A-9A23-F3FEAA7AC377}" type="presOf" srcId="{4000DE60-5CD7-4A11-99AD-4E2EA2D80D6D}" destId="{B2562D7A-1F72-4066-84BB-1C16F6A82689}" srcOrd="1" destOrd="0" presId="urn:microsoft.com/office/officeart/2008/layout/HalfCircleOrganizationChart"/>
    <dgm:cxn modelId="{93D5E20D-6316-48CE-AE23-BE8FD99420F8}" srcId="{FE419375-A8F6-4D2E-933C-03A177246C6C}" destId="{EFDCA036-17AE-4DE0-8BEE-14F37BC5B28A}" srcOrd="0" destOrd="0" parTransId="{9BC4329D-E136-4F7D-8D49-D5C250F58812}" sibTransId="{0820723F-3277-4E60-81D9-75980B25516E}"/>
    <dgm:cxn modelId="{E4B5F70F-EFB3-49F7-9A6B-C5620F97FD9A}" srcId="{FFD5A957-ECD7-4C3C-B2F8-66DA731E2790}" destId="{64019997-827A-46F3-AB1C-412D3E5B5400}" srcOrd="0" destOrd="0" parTransId="{E48ACBBA-75E9-461B-8DA7-6A940351A931}" sibTransId="{91DBACE8-1F0F-4119-BE5E-35D8FB082236}"/>
    <dgm:cxn modelId="{A2C3CD11-4B7F-447B-B736-AF860D5A93A6}" type="presOf" srcId="{76FDB35A-F933-4019-B815-70713C8A10F9}" destId="{632B4B0D-95F5-4345-8029-3B000C3D5AE8}" srcOrd="0" destOrd="0" presId="urn:microsoft.com/office/officeart/2008/layout/HalfCircleOrganizationChart"/>
    <dgm:cxn modelId="{8FA0B71C-B71E-4920-9B5C-F7CCB057BE20}" type="presOf" srcId="{D82DBAE5-04BF-402E-81F9-67B2C3ED11F9}" destId="{6AD19BEF-DC6B-4F01-8BAA-0D0F072B14D5}" srcOrd="0" destOrd="0" presId="urn:microsoft.com/office/officeart/2008/layout/HalfCircleOrganizationChart"/>
    <dgm:cxn modelId="{4146402C-5676-47C9-BA57-744E3693EFDA}" type="presOf" srcId="{76FDB35A-F933-4019-B815-70713C8A10F9}" destId="{351A8193-4F8A-489E-9857-813B7D890027}" srcOrd="1" destOrd="0" presId="urn:microsoft.com/office/officeart/2008/layout/HalfCircleOrganizationChart"/>
    <dgm:cxn modelId="{801F2644-65E6-43D7-93C4-CF08F20B0195}" type="presOf" srcId="{3E45CD8D-A91D-4E77-952C-A20D86BC08F1}" destId="{25907823-C9A5-4B02-A282-F9BB10E6D935}" srcOrd="0" destOrd="0" presId="urn:microsoft.com/office/officeart/2008/layout/HalfCircleOrganizationChart"/>
    <dgm:cxn modelId="{5E6ABB65-7324-4641-A7EE-193845C26295}" srcId="{EFDCA036-17AE-4DE0-8BEE-14F37BC5B28A}" destId="{FFD5A957-ECD7-4C3C-B2F8-66DA731E2790}" srcOrd="2" destOrd="0" parTransId="{D0D9136C-7037-40D5-837C-821FEEEF3007}" sibTransId="{2538B0AA-7767-48AD-B676-FB85771890EB}"/>
    <dgm:cxn modelId="{CDF5B347-0AF0-43C7-A05F-747151717AE5}" type="presOf" srcId="{9FDB6287-0E9C-412F-BA00-079561DA2394}" destId="{646B38A0-B25E-492A-B3AF-C2EE13D0902C}" srcOrd="0" destOrd="0" presId="urn:microsoft.com/office/officeart/2008/layout/HalfCircleOrganizationChart"/>
    <dgm:cxn modelId="{98964574-3982-438E-BEF9-231668EE57D2}" srcId="{EFDCA036-17AE-4DE0-8BEE-14F37BC5B28A}" destId="{4000DE60-5CD7-4A11-99AD-4E2EA2D80D6D}" srcOrd="3" destOrd="0" parTransId="{9FDB6287-0E9C-412F-BA00-079561DA2394}" sibTransId="{F5AB24BA-7CFD-432C-9214-8BC61355028A}"/>
    <dgm:cxn modelId="{36C0DA74-2E5D-4DF1-892A-8A28B7FB5C39}" type="presOf" srcId="{FE419375-A8F6-4D2E-933C-03A177246C6C}" destId="{1A6C7F02-B428-4A60-AD18-307766AB4696}" srcOrd="0" destOrd="0" presId="urn:microsoft.com/office/officeart/2008/layout/HalfCircleOrganizationChart"/>
    <dgm:cxn modelId="{7F453D78-3769-4085-90D2-777FEFEA3302}" type="presOf" srcId="{FFD5A957-ECD7-4C3C-B2F8-66DA731E2790}" destId="{C020FBFA-0B33-4839-BB33-342298205B6B}" srcOrd="0" destOrd="0" presId="urn:microsoft.com/office/officeart/2008/layout/HalfCircleOrganizationChart"/>
    <dgm:cxn modelId="{27DF1981-7FC6-4B40-9DAB-B82485DEC73E}" type="presOf" srcId="{FFD5A957-ECD7-4C3C-B2F8-66DA731E2790}" destId="{027FA4EC-6AD0-4C73-A70F-1184356F5AA8}" srcOrd="1" destOrd="0" presId="urn:microsoft.com/office/officeart/2008/layout/HalfCircleOrganizationChart"/>
    <dgm:cxn modelId="{5E0A1D90-32BB-421D-9089-D1E6E1228FE8}" type="presOf" srcId="{64019997-827A-46F3-AB1C-412D3E5B5400}" destId="{69AA2738-ADF1-45C7-AB5C-4F05EEAA6734}" srcOrd="0" destOrd="0" presId="urn:microsoft.com/office/officeart/2008/layout/HalfCircleOrganizationChart"/>
    <dgm:cxn modelId="{7F9B7590-ADD8-40CA-B924-1E1EC3C6A1F2}" type="presOf" srcId="{EFDCA036-17AE-4DE0-8BEE-14F37BC5B28A}" destId="{E1CAD785-CBD0-4DBA-8B13-62243D8524B2}" srcOrd="1" destOrd="0" presId="urn:microsoft.com/office/officeart/2008/layout/HalfCircleOrganizationChart"/>
    <dgm:cxn modelId="{57EA4E95-D361-4A10-8FA1-992AC814F97E}" type="presOf" srcId="{3E45CD8D-A91D-4E77-952C-A20D86BC08F1}" destId="{8DEE032F-4F16-45E6-958A-A4856B0A0527}" srcOrd="1" destOrd="0" presId="urn:microsoft.com/office/officeart/2008/layout/HalfCircleOrganizationChart"/>
    <dgm:cxn modelId="{9F4CAE98-0FCA-466E-B993-4AA83F99A87A}" type="presOf" srcId="{E48ACBBA-75E9-461B-8DA7-6A940351A931}" destId="{BAEA4DCF-6DCB-4E00-8579-4DCFE67579A1}" srcOrd="0" destOrd="0" presId="urn:microsoft.com/office/officeart/2008/layout/HalfCircleOrganizationChart"/>
    <dgm:cxn modelId="{7664FD9D-EB06-4918-90D8-DA5653256DD2}" type="presOf" srcId="{64019997-827A-46F3-AB1C-412D3E5B5400}" destId="{3755BA1D-8F60-49BC-88FC-E4C1F0ACFBDD}" srcOrd="1" destOrd="0" presId="urn:microsoft.com/office/officeart/2008/layout/HalfCircleOrganizationChart"/>
    <dgm:cxn modelId="{8398419E-2FCF-42C2-B30B-5770C063BE05}" type="presOf" srcId="{AFEE79B2-D20F-4EBB-8C80-F8027DD93B20}" destId="{53193B3D-7238-403C-BB02-3E916E3DC0B2}" srcOrd="1" destOrd="0" presId="urn:microsoft.com/office/officeart/2008/layout/HalfCircleOrganizationChart"/>
    <dgm:cxn modelId="{4F196DA2-777B-443F-8F45-EE64675A03D7}" type="presOf" srcId="{91F2A9B4-B6EB-4D94-9933-DF7A5BF10262}" destId="{012CC0B6-223E-4B35-9D79-4980BB063174}" srcOrd="0" destOrd="0" presId="urn:microsoft.com/office/officeart/2008/layout/HalfCircleOrganizationChart"/>
    <dgm:cxn modelId="{25D98DA7-CBCF-42D9-A25A-F87F4CFCEB6B}" type="presOf" srcId="{3CB60155-2802-4966-BC0F-0777AA6A2FB3}" destId="{606046DC-A8B6-4A81-A2EA-12D291C19189}" srcOrd="0" destOrd="0" presId="urn:microsoft.com/office/officeart/2008/layout/HalfCircleOrganizationChart"/>
    <dgm:cxn modelId="{C56AC5AE-7834-4D7D-B482-96B0FD71EE54}" type="presOf" srcId="{AFEE79B2-D20F-4EBB-8C80-F8027DD93B20}" destId="{D2D8E68D-318C-4313-B2C2-488CFBD42223}" srcOrd="0" destOrd="0" presId="urn:microsoft.com/office/officeart/2008/layout/HalfCircleOrganizationChart"/>
    <dgm:cxn modelId="{22BAEEB6-6F95-41DD-828E-4E6A731697CE}" srcId="{3CB60155-2802-4966-BC0F-0777AA6A2FB3}" destId="{3E45CD8D-A91D-4E77-952C-A20D86BC08F1}" srcOrd="0" destOrd="0" parTransId="{D82DBAE5-04BF-402E-81F9-67B2C3ED11F9}" sibTransId="{488DC04C-323C-46C5-A00E-2BB917689E98}"/>
    <dgm:cxn modelId="{C65E5ACF-82D9-4294-888C-84BE2F0B69F5}" type="presOf" srcId="{4000DE60-5CD7-4A11-99AD-4E2EA2D80D6D}" destId="{AF5D24DF-CF5D-40F8-8B04-ECA68D3001F2}" srcOrd="0" destOrd="0" presId="urn:microsoft.com/office/officeart/2008/layout/HalfCircleOrganizationChart"/>
    <dgm:cxn modelId="{A7F68AD3-E301-4445-8038-2CCD8AFABF89}" type="presOf" srcId="{E51F11AD-06C0-4D9D-B409-EB5ED3F2FCAF}" destId="{BB3EFF58-B25A-4444-9BA3-D0F058819E9F}" srcOrd="0" destOrd="0" presId="urn:microsoft.com/office/officeart/2008/layout/HalfCircleOrganizationChart"/>
    <dgm:cxn modelId="{C10EFCDA-AF8F-459D-BC7B-D67392F13763}" type="presOf" srcId="{D0D9136C-7037-40D5-837C-821FEEEF3007}" destId="{33DD715C-361D-4243-85F9-EEE7C7EFAEA0}" srcOrd="0" destOrd="0" presId="urn:microsoft.com/office/officeart/2008/layout/HalfCircleOrganizationChart"/>
    <dgm:cxn modelId="{41E74EEB-BF2B-4935-BDD8-85083715D63D}" srcId="{EFDCA036-17AE-4DE0-8BEE-14F37BC5B28A}" destId="{3CB60155-2802-4966-BC0F-0777AA6A2FB3}" srcOrd="1" destOrd="0" parTransId="{E51F11AD-06C0-4D9D-B409-EB5ED3F2FCAF}" sibTransId="{BDEBCCE6-0B1B-403B-908C-710A17D102B1}"/>
    <dgm:cxn modelId="{C2C439F0-B007-4594-8A24-086800CAE2EC}" srcId="{EFDCA036-17AE-4DE0-8BEE-14F37BC5B28A}" destId="{76FDB35A-F933-4019-B815-70713C8A10F9}" srcOrd="0" destOrd="0" parTransId="{F2664884-0F41-4694-BC3E-039E62622220}" sibTransId="{DB2EB50D-DDE7-4AED-A319-35CDBF9C2DAE}"/>
    <dgm:cxn modelId="{FD29F6F3-C042-45B6-A0EE-FE655F5F9869}" type="presOf" srcId="{EFDCA036-17AE-4DE0-8BEE-14F37BC5B28A}" destId="{554BE1F0-F840-4567-9763-6DEFB77E2034}" srcOrd="0" destOrd="0" presId="urn:microsoft.com/office/officeart/2008/layout/HalfCircleOrganizationChart"/>
    <dgm:cxn modelId="{45A17CF4-763B-42B4-A5D8-DE8F1CF3960C}" srcId="{4000DE60-5CD7-4A11-99AD-4E2EA2D80D6D}" destId="{AFEE79B2-D20F-4EBB-8C80-F8027DD93B20}" srcOrd="0" destOrd="0" parTransId="{91F2A9B4-B6EB-4D94-9933-DF7A5BF10262}" sibTransId="{EE3F4745-FA53-4398-A767-73F70907141E}"/>
    <dgm:cxn modelId="{84B2E7FB-44C4-4E75-B844-1FE6A4B32180}" type="presOf" srcId="{F2664884-0F41-4694-BC3E-039E62622220}" destId="{DFCA9441-9EE9-4229-AB50-8DD0FE3E6516}" srcOrd="0" destOrd="0" presId="urn:microsoft.com/office/officeart/2008/layout/HalfCircleOrganizationChart"/>
    <dgm:cxn modelId="{4628EFDD-C11D-490D-803B-2D9260A13EB6}" type="presParOf" srcId="{1A6C7F02-B428-4A60-AD18-307766AB4696}" destId="{753BA7AC-3D7D-4A31-9257-B4DAA3424716}" srcOrd="0" destOrd="0" presId="urn:microsoft.com/office/officeart/2008/layout/HalfCircleOrganizationChart"/>
    <dgm:cxn modelId="{86FF6509-5773-4141-90D7-E957488E746A}" type="presParOf" srcId="{753BA7AC-3D7D-4A31-9257-B4DAA3424716}" destId="{4A67891D-23FD-4A9C-A4B1-2FAF88E223E6}" srcOrd="0" destOrd="0" presId="urn:microsoft.com/office/officeart/2008/layout/HalfCircleOrganizationChart"/>
    <dgm:cxn modelId="{E41B20D4-DC17-44F4-95B3-B2BCF099CD30}" type="presParOf" srcId="{4A67891D-23FD-4A9C-A4B1-2FAF88E223E6}" destId="{554BE1F0-F840-4567-9763-6DEFB77E2034}" srcOrd="0" destOrd="0" presId="urn:microsoft.com/office/officeart/2008/layout/HalfCircleOrganizationChart"/>
    <dgm:cxn modelId="{2A941107-D004-4ED2-884B-5D8CF63B0594}" type="presParOf" srcId="{4A67891D-23FD-4A9C-A4B1-2FAF88E223E6}" destId="{03C83E70-FABF-4AE1-8DF6-AEFE4E698502}" srcOrd="1" destOrd="0" presId="urn:microsoft.com/office/officeart/2008/layout/HalfCircleOrganizationChart"/>
    <dgm:cxn modelId="{D55B76C3-648F-4D0B-8C77-D2AA4158967D}" type="presParOf" srcId="{4A67891D-23FD-4A9C-A4B1-2FAF88E223E6}" destId="{97533AE2-E0A0-4F4F-8DB4-9500D55D3FAD}" srcOrd="2" destOrd="0" presId="urn:microsoft.com/office/officeart/2008/layout/HalfCircleOrganizationChart"/>
    <dgm:cxn modelId="{01A0B8F2-0DA6-4D48-A90D-AA60CCF214C4}" type="presParOf" srcId="{4A67891D-23FD-4A9C-A4B1-2FAF88E223E6}" destId="{E1CAD785-CBD0-4DBA-8B13-62243D8524B2}" srcOrd="3" destOrd="0" presId="urn:microsoft.com/office/officeart/2008/layout/HalfCircleOrganizationChart"/>
    <dgm:cxn modelId="{6B509AEB-DAA8-4E99-AC70-E8103B82CF61}" type="presParOf" srcId="{753BA7AC-3D7D-4A31-9257-B4DAA3424716}" destId="{DEFFCAF2-5894-4318-93F1-CE50CD299FE3}" srcOrd="1" destOrd="0" presId="urn:microsoft.com/office/officeart/2008/layout/HalfCircleOrganizationChart"/>
    <dgm:cxn modelId="{1A56E8DE-9FAC-4C05-9DAC-F1CCC34F73F9}" type="presParOf" srcId="{DEFFCAF2-5894-4318-93F1-CE50CD299FE3}" destId="{BB3EFF58-B25A-4444-9BA3-D0F058819E9F}" srcOrd="0" destOrd="0" presId="urn:microsoft.com/office/officeart/2008/layout/HalfCircleOrganizationChart"/>
    <dgm:cxn modelId="{F7B0A151-3DD8-432E-9AE2-E414B5285753}" type="presParOf" srcId="{DEFFCAF2-5894-4318-93F1-CE50CD299FE3}" destId="{3F52EFF9-8BFC-48D5-9A8C-B2B50329285E}" srcOrd="1" destOrd="0" presId="urn:microsoft.com/office/officeart/2008/layout/HalfCircleOrganizationChart"/>
    <dgm:cxn modelId="{95425AFC-EC10-4720-85BF-708B1014DE17}" type="presParOf" srcId="{3F52EFF9-8BFC-48D5-9A8C-B2B50329285E}" destId="{8B7EE2A5-FA49-4102-BF7A-AFFCE4DB4C68}" srcOrd="0" destOrd="0" presId="urn:microsoft.com/office/officeart/2008/layout/HalfCircleOrganizationChart"/>
    <dgm:cxn modelId="{09514AE7-2B57-4815-9A0D-3B32EDE16FF8}" type="presParOf" srcId="{8B7EE2A5-FA49-4102-BF7A-AFFCE4DB4C68}" destId="{606046DC-A8B6-4A81-A2EA-12D291C19189}" srcOrd="0" destOrd="0" presId="urn:microsoft.com/office/officeart/2008/layout/HalfCircleOrganizationChart"/>
    <dgm:cxn modelId="{DFB5F8B5-F9F5-4F3A-8EFC-5DF6EF02CE29}" type="presParOf" srcId="{8B7EE2A5-FA49-4102-BF7A-AFFCE4DB4C68}" destId="{2D06350C-51CC-4A4E-9B0E-E143369990CC}" srcOrd="1" destOrd="0" presId="urn:microsoft.com/office/officeart/2008/layout/HalfCircleOrganizationChart"/>
    <dgm:cxn modelId="{544F9B42-0242-4306-AC1B-73212915C7B4}" type="presParOf" srcId="{8B7EE2A5-FA49-4102-BF7A-AFFCE4DB4C68}" destId="{855BA21F-97A9-4775-B278-1D742458564A}" srcOrd="2" destOrd="0" presId="urn:microsoft.com/office/officeart/2008/layout/HalfCircleOrganizationChart"/>
    <dgm:cxn modelId="{B0467233-0668-4823-8111-D29DDE7BA2E2}" type="presParOf" srcId="{8B7EE2A5-FA49-4102-BF7A-AFFCE4DB4C68}" destId="{EDE3945C-BAB0-4EEF-ABA3-02D48CE58BD8}" srcOrd="3" destOrd="0" presId="urn:microsoft.com/office/officeart/2008/layout/HalfCircleOrganizationChart"/>
    <dgm:cxn modelId="{B0FAA94C-E208-48B8-9F92-FF07768EBB4E}" type="presParOf" srcId="{3F52EFF9-8BFC-48D5-9A8C-B2B50329285E}" destId="{AD0FC15A-A326-4074-A0B6-121FC18AE74E}" srcOrd="1" destOrd="0" presId="urn:microsoft.com/office/officeart/2008/layout/HalfCircleOrganizationChart"/>
    <dgm:cxn modelId="{4EA10451-AB75-4AFD-8BE1-8C731548FD0F}" type="presParOf" srcId="{AD0FC15A-A326-4074-A0B6-121FC18AE74E}" destId="{6AD19BEF-DC6B-4F01-8BAA-0D0F072B14D5}" srcOrd="0" destOrd="0" presId="urn:microsoft.com/office/officeart/2008/layout/HalfCircleOrganizationChart"/>
    <dgm:cxn modelId="{0561A9DD-9655-46BA-875A-100772768A04}" type="presParOf" srcId="{AD0FC15A-A326-4074-A0B6-121FC18AE74E}" destId="{707CB697-FECE-4AD6-A995-90EE1212EACF}" srcOrd="1" destOrd="0" presId="urn:microsoft.com/office/officeart/2008/layout/HalfCircleOrganizationChart"/>
    <dgm:cxn modelId="{7FEFDBC4-DA1F-4C6D-9327-D2B1D28458F8}" type="presParOf" srcId="{707CB697-FECE-4AD6-A995-90EE1212EACF}" destId="{8A259C08-B9EE-41BB-856B-F2F76C951CF5}" srcOrd="0" destOrd="0" presId="urn:microsoft.com/office/officeart/2008/layout/HalfCircleOrganizationChart"/>
    <dgm:cxn modelId="{DC83FD62-8C7A-4D57-B932-86D62DFC9F18}" type="presParOf" srcId="{8A259C08-B9EE-41BB-856B-F2F76C951CF5}" destId="{25907823-C9A5-4B02-A282-F9BB10E6D935}" srcOrd="0" destOrd="0" presId="urn:microsoft.com/office/officeart/2008/layout/HalfCircleOrganizationChart"/>
    <dgm:cxn modelId="{CC52FF88-83A5-4506-AF89-FFCCCEC23612}" type="presParOf" srcId="{8A259C08-B9EE-41BB-856B-F2F76C951CF5}" destId="{92A44E48-E9BE-42F8-9EEF-5AF2969D2AE5}" srcOrd="1" destOrd="0" presId="urn:microsoft.com/office/officeart/2008/layout/HalfCircleOrganizationChart"/>
    <dgm:cxn modelId="{2939B901-F0D3-409B-830F-DA4A15D90128}" type="presParOf" srcId="{8A259C08-B9EE-41BB-856B-F2F76C951CF5}" destId="{3BDEC6B1-ABAA-4CFE-9B4F-791F2419B2DA}" srcOrd="2" destOrd="0" presId="urn:microsoft.com/office/officeart/2008/layout/HalfCircleOrganizationChart"/>
    <dgm:cxn modelId="{556D8CD6-4411-4B6C-8517-6F9788EEFE7E}" type="presParOf" srcId="{8A259C08-B9EE-41BB-856B-F2F76C951CF5}" destId="{8DEE032F-4F16-45E6-958A-A4856B0A0527}" srcOrd="3" destOrd="0" presId="urn:microsoft.com/office/officeart/2008/layout/HalfCircleOrganizationChart"/>
    <dgm:cxn modelId="{D26EB644-E084-403C-820B-A87805B1B741}" type="presParOf" srcId="{707CB697-FECE-4AD6-A995-90EE1212EACF}" destId="{969AE7C4-E592-4901-A8F0-DB6F081B2CB5}" srcOrd="1" destOrd="0" presId="urn:microsoft.com/office/officeart/2008/layout/HalfCircleOrganizationChart"/>
    <dgm:cxn modelId="{38DB9FF4-98AF-40EB-8F50-E9934F18A62C}" type="presParOf" srcId="{707CB697-FECE-4AD6-A995-90EE1212EACF}" destId="{513E8F85-0542-4DD7-B195-B668763764C5}" srcOrd="2" destOrd="0" presId="urn:microsoft.com/office/officeart/2008/layout/HalfCircleOrganizationChart"/>
    <dgm:cxn modelId="{93D2A6B3-A8B2-4046-9174-3C01161F9079}" type="presParOf" srcId="{3F52EFF9-8BFC-48D5-9A8C-B2B50329285E}" destId="{9085DBC8-542E-4E4F-A74D-1C45F97DB735}" srcOrd="2" destOrd="0" presId="urn:microsoft.com/office/officeart/2008/layout/HalfCircleOrganizationChart"/>
    <dgm:cxn modelId="{2F0FCC8B-869E-4881-921D-18683EFD34D3}" type="presParOf" srcId="{DEFFCAF2-5894-4318-93F1-CE50CD299FE3}" destId="{33DD715C-361D-4243-85F9-EEE7C7EFAEA0}" srcOrd="2" destOrd="0" presId="urn:microsoft.com/office/officeart/2008/layout/HalfCircleOrganizationChart"/>
    <dgm:cxn modelId="{3123748A-6B82-43B6-A65D-6B995B9AE737}" type="presParOf" srcId="{DEFFCAF2-5894-4318-93F1-CE50CD299FE3}" destId="{E264818C-C5BF-42C7-9482-4D94A3E2B5C6}" srcOrd="3" destOrd="0" presId="urn:microsoft.com/office/officeart/2008/layout/HalfCircleOrganizationChart"/>
    <dgm:cxn modelId="{715697BE-430A-4C82-9DB4-4C26719E3EAB}" type="presParOf" srcId="{E264818C-C5BF-42C7-9482-4D94A3E2B5C6}" destId="{5FF69C60-D171-4DEF-9115-081F6991F5E8}" srcOrd="0" destOrd="0" presId="urn:microsoft.com/office/officeart/2008/layout/HalfCircleOrganizationChart"/>
    <dgm:cxn modelId="{1964BE1E-75A2-4409-9BDE-974085572E62}" type="presParOf" srcId="{5FF69C60-D171-4DEF-9115-081F6991F5E8}" destId="{C020FBFA-0B33-4839-BB33-342298205B6B}" srcOrd="0" destOrd="0" presId="urn:microsoft.com/office/officeart/2008/layout/HalfCircleOrganizationChart"/>
    <dgm:cxn modelId="{2803BB8A-5BB6-48BB-BF76-173D6A9812A7}" type="presParOf" srcId="{5FF69C60-D171-4DEF-9115-081F6991F5E8}" destId="{8E19C621-FDD9-46E1-AF34-6A1FDA225C8C}" srcOrd="1" destOrd="0" presId="urn:microsoft.com/office/officeart/2008/layout/HalfCircleOrganizationChart"/>
    <dgm:cxn modelId="{0DCC1E60-490A-4064-A28C-AD574E62403F}" type="presParOf" srcId="{5FF69C60-D171-4DEF-9115-081F6991F5E8}" destId="{245AE268-1BA9-44CE-B832-95D52B168E10}" srcOrd="2" destOrd="0" presId="urn:microsoft.com/office/officeart/2008/layout/HalfCircleOrganizationChart"/>
    <dgm:cxn modelId="{78036C17-2FBB-42F4-B5E8-BACA70654F83}" type="presParOf" srcId="{5FF69C60-D171-4DEF-9115-081F6991F5E8}" destId="{027FA4EC-6AD0-4C73-A70F-1184356F5AA8}" srcOrd="3" destOrd="0" presId="urn:microsoft.com/office/officeart/2008/layout/HalfCircleOrganizationChart"/>
    <dgm:cxn modelId="{D5980B6C-1D24-43A7-9AD4-032F5EF0BAE8}" type="presParOf" srcId="{E264818C-C5BF-42C7-9482-4D94A3E2B5C6}" destId="{5565B581-C80A-4286-AF29-2CFC801A0256}" srcOrd="1" destOrd="0" presId="urn:microsoft.com/office/officeart/2008/layout/HalfCircleOrganizationChart"/>
    <dgm:cxn modelId="{7D1D95B9-1D9F-4E53-B3EF-12D7481740DC}" type="presParOf" srcId="{5565B581-C80A-4286-AF29-2CFC801A0256}" destId="{BAEA4DCF-6DCB-4E00-8579-4DCFE67579A1}" srcOrd="0" destOrd="0" presId="urn:microsoft.com/office/officeart/2008/layout/HalfCircleOrganizationChart"/>
    <dgm:cxn modelId="{CDAA5B5E-DA5A-4A54-A7D5-9CAE2C3DA593}" type="presParOf" srcId="{5565B581-C80A-4286-AF29-2CFC801A0256}" destId="{97863383-C836-439E-AB5B-2E693C408D5D}" srcOrd="1" destOrd="0" presId="urn:microsoft.com/office/officeart/2008/layout/HalfCircleOrganizationChart"/>
    <dgm:cxn modelId="{461A05AD-3486-46C3-8E68-9C115C8C8AF9}" type="presParOf" srcId="{97863383-C836-439E-AB5B-2E693C408D5D}" destId="{889544F7-1C01-4EE0-8079-F92628F95127}" srcOrd="0" destOrd="0" presId="urn:microsoft.com/office/officeart/2008/layout/HalfCircleOrganizationChart"/>
    <dgm:cxn modelId="{8036089A-D7A3-4F04-B2EE-E6B0A7201F37}" type="presParOf" srcId="{889544F7-1C01-4EE0-8079-F92628F95127}" destId="{69AA2738-ADF1-45C7-AB5C-4F05EEAA6734}" srcOrd="0" destOrd="0" presId="urn:microsoft.com/office/officeart/2008/layout/HalfCircleOrganizationChart"/>
    <dgm:cxn modelId="{0BAFF987-1791-4268-B127-B92CAE54F9F1}" type="presParOf" srcId="{889544F7-1C01-4EE0-8079-F92628F95127}" destId="{0788E89C-5246-4AD3-9F2D-3D170269AC4E}" srcOrd="1" destOrd="0" presId="urn:microsoft.com/office/officeart/2008/layout/HalfCircleOrganizationChart"/>
    <dgm:cxn modelId="{F4C43E1C-F184-4516-930B-52D1D76805D5}" type="presParOf" srcId="{889544F7-1C01-4EE0-8079-F92628F95127}" destId="{1C01E172-0847-4F5B-85C8-5419A11E90FF}" srcOrd="2" destOrd="0" presId="urn:microsoft.com/office/officeart/2008/layout/HalfCircleOrganizationChart"/>
    <dgm:cxn modelId="{FB87C437-491E-4CAB-B937-81A957B6A318}" type="presParOf" srcId="{889544F7-1C01-4EE0-8079-F92628F95127}" destId="{3755BA1D-8F60-49BC-88FC-E4C1F0ACFBDD}" srcOrd="3" destOrd="0" presId="urn:microsoft.com/office/officeart/2008/layout/HalfCircleOrganizationChart"/>
    <dgm:cxn modelId="{88ADB4D4-922C-4C7C-A37F-7E1FA9C35CAE}" type="presParOf" srcId="{97863383-C836-439E-AB5B-2E693C408D5D}" destId="{5D380CA7-E0CB-41E3-A143-ABE5E67CAB9D}" srcOrd="1" destOrd="0" presId="urn:microsoft.com/office/officeart/2008/layout/HalfCircleOrganizationChart"/>
    <dgm:cxn modelId="{D7C246ED-01FE-4B7B-8E0F-3250C7BDFDDB}" type="presParOf" srcId="{97863383-C836-439E-AB5B-2E693C408D5D}" destId="{F2141933-ACA6-47CA-A744-4A28235B79CA}" srcOrd="2" destOrd="0" presId="urn:microsoft.com/office/officeart/2008/layout/HalfCircleOrganizationChart"/>
    <dgm:cxn modelId="{3FB03E9A-BBBF-4C83-ADBA-B13E34A3AA84}" type="presParOf" srcId="{E264818C-C5BF-42C7-9482-4D94A3E2B5C6}" destId="{81F6D0CF-5845-4667-A668-DAD115642F5C}" srcOrd="2" destOrd="0" presId="urn:microsoft.com/office/officeart/2008/layout/HalfCircleOrganizationChart"/>
    <dgm:cxn modelId="{7AB44784-1E97-445F-B489-8CF6EBC4F13A}" type="presParOf" srcId="{DEFFCAF2-5894-4318-93F1-CE50CD299FE3}" destId="{646B38A0-B25E-492A-B3AF-C2EE13D0902C}" srcOrd="4" destOrd="0" presId="urn:microsoft.com/office/officeart/2008/layout/HalfCircleOrganizationChart"/>
    <dgm:cxn modelId="{2744BD55-7664-4380-A2F9-0E21C37DADE6}" type="presParOf" srcId="{DEFFCAF2-5894-4318-93F1-CE50CD299FE3}" destId="{0BC0D5A9-3AD7-4827-BE3E-AB6A3168F7BE}" srcOrd="5" destOrd="0" presId="urn:microsoft.com/office/officeart/2008/layout/HalfCircleOrganizationChart"/>
    <dgm:cxn modelId="{55181976-FDAB-4E59-9274-023E946AB126}" type="presParOf" srcId="{0BC0D5A9-3AD7-4827-BE3E-AB6A3168F7BE}" destId="{5BBDC543-93A2-404B-9E30-7E2274D90CB2}" srcOrd="0" destOrd="0" presId="urn:microsoft.com/office/officeart/2008/layout/HalfCircleOrganizationChart"/>
    <dgm:cxn modelId="{202C1691-175B-40D2-A0D8-B386D64A8019}" type="presParOf" srcId="{5BBDC543-93A2-404B-9E30-7E2274D90CB2}" destId="{AF5D24DF-CF5D-40F8-8B04-ECA68D3001F2}" srcOrd="0" destOrd="0" presId="urn:microsoft.com/office/officeart/2008/layout/HalfCircleOrganizationChart"/>
    <dgm:cxn modelId="{8748C553-B238-4BDD-AC87-690B857C7010}" type="presParOf" srcId="{5BBDC543-93A2-404B-9E30-7E2274D90CB2}" destId="{C4277AB9-E50D-467C-8FE7-E783029ECE5E}" srcOrd="1" destOrd="0" presId="urn:microsoft.com/office/officeart/2008/layout/HalfCircleOrganizationChart"/>
    <dgm:cxn modelId="{B8BFC561-9565-4470-9258-003873C21515}" type="presParOf" srcId="{5BBDC543-93A2-404B-9E30-7E2274D90CB2}" destId="{F84D5399-5403-45AD-9B4E-58040C23C516}" srcOrd="2" destOrd="0" presId="urn:microsoft.com/office/officeart/2008/layout/HalfCircleOrganizationChart"/>
    <dgm:cxn modelId="{92E5C0E7-8B03-454A-8D31-2A921FFB40A2}" type="presParOf" srcId="{5BBDC543-93A2-404B-9E30-7E2274D90CB2}" destId="{B2562D7A-1F72-4066-84BB-1C16F6A82689}" srcOrd="3" destOrd="0" presId="urn:microsoft.com/office/officeart/2008/layout/HalfCircleOrganizationChart"/>
    <dgm:cxn modelId="{C9E9B47F-B1DE-421C-A49D-DD365A61FF19}" type="presParOf" srcId="{0BC0D5A9-3AD7-4827-BE3E-AB6A3168F7BE}" destId="{18BFB038-A6F9-4AB3-BA6A-CC2816AA2DED}" srcOrd="1" destOrd="0" presId="urn:microsoft.com/office/officeart/2008/layout/HalfCircleOrganizationChart"/>
    <dgm:cxn modelId="{70B71B44-5A6D-49A3-A268-8FE5194A903C}" type="presParOf" srcId="{18BFB038-A6F9-4AB3-BA6A-CC2816AA2DED}" destId="{012CC0B6-223E-4B35-9D79-4980BB063174}" srcOrd="0" destOrd="0" presId="urn:microsoft.com/office/officeart/2008/layout/HalfCircleOrganizationChart"/>
    <dgm:cxn modelId="{D8CFF5D4-309B-4D46-B639-B4B63149CB72}" type="presParOf" srcId="{18BFB038-A6F9-4AB3-BA6A-CC2816AA2DED}" destId="{56D5A34A-9064-428B-8F58-665C47508F56}" srcOrd="1" destOrd="0" presId="urn:microsoft.com/office/officeart/2008/layout/HalfCircleOrganizationChart"/>
    <dgm:cxn modelId="{FE5E2BB7-4159-4635-9892-91EA3FFB525B}" type="presParOf" srcId="{56D5A34A-9064-428B-8F58-665C47508F56}" destId="{9367A251-D94B-4456-B41F-83F9947AAC96}" srcOrd="0" destOrd="0" presId="urn:microsoft.com/office/officeart/2008/layout/HalfCircleOrganizationChart"/>
    <dgm:cxn modelId="{13613C68-AF89-4820-B3CC-627E0B00434C}" type="presParOf" srcId="{9367A251-D94B-4456-B41F-83F9947AAC96}" destId="{D2D8E68D-318C-4313-B2C2-488CFBD42223}" srcOrd="0" destOrd="0" presId="urn:microsoft.com/office/officeart/2008/layout/HalfCircleOrganizationChart"/>
    <dgm:cxn modelId="{70E79F65-4A4D-47D0-BCFD-5EE6B7BAD05F}" type="presParOf" srcId="{9367A251-D94B-4456-B41F-83F9947AAC96}" destId="{BE9536C7-1E04-4C34-88D8-9C16645C3E6E}" srcOrd="1" destOrd="0" presId="urn:microsoft.com/office/officeart/2008/layout/HalfCircleOrganizationChart"/>
    <dgm:cxn modelId="{6DAB7A9F-1620-43B5-AB30-D610A117F00D}" type="presParOf" srcId="{9367A251-D94B-4456-B41F-83F9947AAC96}" destId="{62B440AC-60A9-4E70-8F0F-79D4BF55CD15}" srcOrd="2" destOrd="0" presId="urn:microsoft.com/office/officeart/2008/layout/HalfCircleOrganizationChart"/>
    <dgm:cxn modelId="{31E8C2BD-45B4-4C8D-A375-C35C8A559FA6}" type="presParOf" srcId="{9367A251-D94B-4456-B41F-83F9947AAC96}" destId="{53193B3D-7238-403C-BB02-3E916E3DC0B2}" srcOrd="3" destOrd="0" presId="urn:microsoft.com/office/officeart/2008/layout/HalfCircleOrganizationChart"/>
    <dgm:cxn modelId="{562BA589-CC84-410F-B271-CBD4F57DE339}" type="presParOf" srcId="{56D5A34A-9064-428B-8F58-665C47508F56}" destId="{8DB5347D-946D-40E9-893D-8EACA6CCFEEA}" srcOrd="1" destOrd="0" presId="urn:microsoft.com/office/officeart/2008/layout/HalfCircleOrganizationChart"/>
    <dgm:cxn modelId="{9773CDAF-4A55-4FA4-936D-51711FB5951E}" type="presParOf" srcId="{56D5A34A-9064-428B-8F58-665C47508F56}" destId="{FDE03E86-E709-4488-9C7A-D478C911B115}" srcOrd="2" destOrd="0" presId="urn:microsoft.com/office/officeart/2008/layout/HalfCircleOrganizationChart"/>
    <dgm:cxn modelId="{0D65696C-47C5-4A09-9717-9F50A8607912}" type="presParOf" srcId="{0BC0D5A9-3AD7-4827-BE3E-AB6A3168F7BE}" destId="{E227B45C-6D5D-48CF-8971-9C806CB804C2}" srcOrd="2" destOrd="0" presId="urn:microsoft.com/office/officeart/2008/layout/HalfCircleOrganizationChart"/>
    <dgm:cxn modelId="{1B8330E2-10E0-45CE-B9CE-C5895ADF664C}" type="presParOf" srcId="{753BA7AC-3D7D-4A31-9257-B4DAA3424716}" destId="{F9617772-B812-4EED-8BFD-12E9EF06EEE0}" srcOrd="2" destOrd="0" presId="urn:microsoft.com/office/officeart/2008/layout/HalfCircleOrganizationChart"/>
    <dgm:cxn modelId="{2C24B73C-C7BF-420D-87F0-1FBFBD71B3B5}" type="presParOf" srcId="{F9617772-B812-4EED-8BFD-12E9EF06EEE0}" destId="{DFCA9441-9EE9-4229-AB50-8DD0FE3E6516}" srcOrd="0" destOrd="0" presId="urn:microsoft.com/office/officeart/2008/layout/HalfCircleOrganizationChart"/>
    <dgm:cxn modelId="{F3BA1274-C10C-4455-B0FD-ECFCC46D8F6F}" type="presParOf" srcId="{F9617772-B812-4EED-8BFD-12E9EF06EEE0}" destId="{CA601754-B896-48D0-B6A3-CDC4D6174487}" srcOrd="1" destOrd="0" presId="urn:microsoft.com/office/officeart/2008/layout/HalfCircleOrganizationChart"/>
    <dgm:cxn modelId="{CA740618-A943-4EC8-BDF4-D999DF6BB5C1}" type="presParOf" srcId="{CA601754-B896-48D0-B6A3-CDC4D6174487}" destId="{29DF9DE6-FC06-4D1A-8500-3DFF0943B7B7}" srcOrd="0" destOrd="0" presId="urn:microsoft.com/office/officeart/2008/layout/HalfCircleOrganizationChart"/>
    <dgm:cxn modelId="{B31A5464-F270-42F5-B01D-8AEF90D105AB}" type="presParOf" srcId="{29DF9DE6-FC06-4D1A-8500-3DFF0943B7B7}" destId="{632B4B0D-95F5-4345-8029-3B000C3D5AE8}" srcOrd="0" destOrd="0" presId="urn:microsoft.com/office/officeart/2008/layout/HalfCircleOrganizationChart"/>
    <dgm:cxn modelId="{B9FE6DB0-8972-482C-BF2B-1C81A345E7DA}" type="presParOf" srcId="{29DF9DE6-FC06-4D1A-8500-3DFF0943B7B7}" destId="{0D921E4F-7490-4AD0-A48F-A4F8AC7DCE40}" srcOrd="1" destOrd="0" presId="urn:microsoft.com/office/officeart/2008/layout/HalfCircleOrganizationChart"/>
    <dgm:cxn modelId="{180C1E71-E75F-4C63-B866-271C978A7C35}" type="presParOf" srcId="{29DF9DE6-FC06-4D1A-8500-3DFF0943B7B7}" destId="{1F53F0B5-4024-408A-A5AC-3F34D6315DDC}" srcOrd="2" destOrd="0" presId="urn:microsoft.com/office/officeart/2008/layout/HalfCircleOrganizationChart"/>
    <dgm:cxn modelId="{5E3D63D1-8A7B-4FB8-BC72-3AE6FCA40AA1}" type="presParOf" srcId="{29DF9DE6-FC06-4D1A-8500-3DFF0943B7B7}" destId="{351A8193-4F8A-489E-9857-813B7D890027}" srcOrd="3" destOrd="0" presId="urn:microsoft.com/office/officeart/2008/layout/HalfCircleOrganizationChart"/>
    <dgm:cxn modelId="{EE3FD1AD-746E-471D-B0A9-F6C1A76B5C79}" type="presParOf" srcId="{CA601754-B896-48D0-B6A3-CDC4D6174487}" destId="{8ECCFCF4-85A5-4BD1-B0E0-B2858CED2073}" srcOrd="1" destOrd="0" presId="urn:microsoft.com/office/officeart/2008/layout/HalfCircleOrganizationChart"/>
    <dgm:cxn modelId="{57E4F4B1-F230-4E46-A02D-C79EC702EE95}" type="presParOf" srcId="{CA601754-B896-48D0-B6A3-CDC4D6174487}" destId="{0B1A00EE-BDB3-42E8-AEAD-98A8AD0E365C}" srcOrd="2" destOrd="0" presId="urn:microsoft.com/office/officeart/2008/layout/HalfCircleOrganizationChar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CA9441-9EE9-4229-AB50-8DD0FE3E6516}">
      <dsp:nvSpPr>
        <dsp:cNvPr id="0" name=""/>
        <dsp:cNvSpPr/>
      </dsp:nvSpPr>
      <dsp:spPr>
        <a:xfrm>
          <a:off x="2294922" y="1348158"/>
          <a:ext cx="1218455" cy="537156"/>
        </a:xfrm>
        <a:custGeom>
          <a:avLst/>
          <a:gdLst/>
          <a:ahLst/>
          <a:cxnLst/>
          <a:rect l="0" t="0" r="0" b="0"/>
          <a:pathLst>
            <a:path>
              <a:moveTo>
                <a:pt x="1218455" y="0"/>
              </a:moveTo>
              <a:lnTo>
                <a:pt x="1218455" y="537156"/>
              </a:lnTo>
              <a:lnTo>
                <a:pt x="0" y="5371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2CC0B6-223E-4B35-9D79-4980BB063174}">
      <dsp:nvSpPr>
        <dsp:cNvPr id="0" name=""/>
        <dsp:cNvSpPr/>
      </dsp:nvSpPr>
      <dsp:spPr>
        <a:xfrm>
          <a:off x="5679911" y="3890701"/>
          <a:ext cx="823640" cy="5371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7156"/>
              </a:lnTo>
              <a:lnTo>
                <a:pt x="823640" y="53715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6B38A0-B25E-492A-B3AF-C2EE13D0902C}">
      <dsp:nvSpPr>
        <dsp:cNvPr id="0" name=""/>
        <dsp:cNvSpPr/>
      </dsp:nvSpPr>
      <dsp:spPr>
        <a:xfrm>
          <a:off x="3513378" y="1348158"/>
          <a:ext cx="2166533" cy="16472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9276"/>
              </a:lnTo>
              <a:lnTo>
                <a:pt x="2166533" y="1459276"/>
              </a:lnTo>
              <a:lnTo>
                <a:pt x="2166533" y="16472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EA4DCF-6DCB-4E00-8579-4DCFE67579A1}">
      <dsp:nvSpPr>
        <dsp:cNvPr id="0" name=""/>
        <dsp:cNvSpPr/>
      </dsp:nvSpPr>
      <dsp:spPr>
        <a:xfrm>
          <a:off x="3513378" y="3890701"/>
          <a:ext cx="823640" cy="5371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7156"/>
              </a:lnTo>
              <a:lnTo>
                <a:pt x="823640" y="53715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DD715C-361D-4243-85F9-EEE7C7EFAEA0}">
      <dsp:nvSpPr>
        <dsp:cNvPr id="0" name=""/>
        <dsp:cNvSpPr/>
      </dsp:nvSpPr>
      <dsp:spPr>
        <a:xfrm>
          <a:off x="3467658" y="1348158"/>
          <a:ext cx="91440" cy="164728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6472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D19BEF-DC6B-4F01-8BAA-0D0F072B14D5}">
      <dsp:nvSpPr>
        <dsp:cNvPr id="0" name=""/>
        <dsp:cNvSpPr/>
      </dsp:nvSpPr>
      <dsp:spPr>
        <a:xfrm>
          <a:off x="1346845" y="3890701"/>
          <a:ext cx="823640" cy="5371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7156"/>
              </a:lnTo>
              <a:lnTo>
                <a:pt x="823640" y="53715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3EFF58-B25A-4444-9BA3-D0F058819E9F}">
      <dsp:nvSpPr>
        <dsp:cNvPr id="0" name=""/>
        <dsp:cNvSpPr/>
      </dsp:nvSpPr>
      <dsp:spPr>
        <a:xfrm>
          <a:off x="1346845" y="1348158"/>
          <a:ext cx="2166533" cy="1647281"/>
        </a:xfrm>
        <a:custGeom>
          <a:avLst/>
          <a:gdLst/>
          <a:ahLst/>
          <a:cxnLst/>
          <a:rect l="0" t="0" r="0" b="0"/>
          <a:pathLst>
            <a:path>
              <a:moveTo>
                <a:pt x="2166533" y="0"/>
              </a:moveTo>
              <a:lnTo>
                <a:pt x="2166533" y="1459276"/>
              </a:lnTo>
              <a:lnTo>
                <a:pt x="0" y="1459276"/>
              </a:lnTo>
              <a:lnTo>
                <a:pt x="0" y="16472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C83E70-FABF-4AE1-8DF6-AEFE4E698502}">
      <dsp:nvSpPr>
        <dsp:cNvPr id="0" name=""/>
        <dsp:cNvSpPr/>
      </dsp:nvSpPr>
      <dsp:spPr>
        <a:xfrm>
          <a:off x="3065747" y="452896"/>
          <a:ext cx="895261" cy="895261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533AE2-E0A0-4F4F-8DB4-9500D55D3FAD}">
      <dsp:nvSpPr>
        <dsp:cNvPr id="0" name=""/>
        <dsp:cNvSpPr/>
      </dsp:nvSpPr>
      <dsp:spPr>
        <a:xfrm>
          <a:off x="3065747" y="452896"/>
          <a:ext cx="895261" cy="895261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4BE1F0-F840-4567-9763-6DEFB77E2034}">
      <dsp:nvSpPr>
        <dsp:cNvPr id="0" name=""/>
        <dsp:cNvSpPr/>
      </dsp:nvSpPr>
      <dsp:spPr>
        <a:xfrm>
          <a:off x="2618116" y="614043"/>
          <a:ext cx="1790523" cy="57296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300" kern="1200" dirty="0"/>
            <a:t>Baja penetración en algunas  áreas</a:t>
          </a:r>
        </a:p>
      </dsp:txBody>
      <dsp:txXfrm>
        <a:off x="2618116" y="614043"/>
        <a:ext cx="1790523" cy="572967"/>
      </dsp:txXfrm>
    </dsp:sp>
    <dsp:sp modelId="{2D06350C-51CC-4A4E-9B0E-E143369990CC}">
      <dsp:nvSpPr>
        <dsp:cNvPr id="0" name=""/>
        <dsp:cNvSpPr/>
      </dsp:nvSpPr>
      <dsp:spPr>
        <a:xfrm>
          <a:off x="899214" y="2995439"/>
          <a:ext cx="895261" cy="895261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5BA21F-97A9-4775-B278-1D742458564A}">
      <dsp:nvSpPr>
        <dsp:cNvPr id="0" name=""/>
        <dsp:cNvSpPr/>
      </dsp:nvSpPr>
      <dsp:spPr>
        <a:xfrm>
          <a:off x="899214" y="2995439"/>
          <a:ext cx="895261" cy="895261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6046DC-A8B6-4A81-A2EA-12D291C19189}">
      <dsp:nvSpPr>
        <dsp:cNvPr id="0" name=""/>
        <dsp:cNvSpPr/>
      </dsp:nvSpPr>
      <dsp:spPr>
        <a:xfrm>
          <a:off x="451583" y="3156587"/>
          <a:ext cx="1790523" cy="57296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300" kern="1200" dirty="0"/>
            <a:t>Determinar si la señal sin cable tiene buena calidad</a:t>
          </a:r>
        </a:p>
      </dsp:txBody>
      <dsp:txXfrm>
        <a:off x="451583" y="3156587"/>
        <a:ext cx="1790523" cy="572967"/>
      </dsp:txXfrm>
    </dsp:sp>
    <dsp:sp modelId="{92A44E48-E9BE-42F8-9EEF-5AF2969D2AE5}">
      <dsp:nvSpPr>
        <dsp:cNvPr id="0" name=""/>
        <dsp:cNvSpPr/>
      </dsp:nvSpPr>
      <dsp:spPr>
        <a:xfrm>
          <a:off x="2063054" y="4266711"/>
          <a:ext cx="895261" cy="895261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DEC6B1-ABAA-4CFE-9B4F-791F2419B2DA}">
      <dsp:nvSpPr>
        <dsp:cNvPr id="0" name=""/>
        <dsp:cNvSpPr/>
      </dsp:nvSpPr>
      <dsp:spPr>
        <a:xfrm>
          <a:off x="2063054" y="4266711"/>
          <a:ext cx="895261" cy="895261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907823-C9A5-4B02-A282-F9BB10E6D935}">
      <dsp:nvSpPr>
        <dsp:cNvPr id="0" name=""/>
        <dsp:cNvSpPr/>
      </dsp:nvSpPr>
      <dsp:spPr>
        <a:xfrm>
          <a:off x="1615423" y="4427858"/>
          <a:ext cx="1790523" cy="57296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300" kern="1200" dirty="0"/>
            <a:t>Existe una buena recepción de la señal sin cable</a:t>
          </a:r>
        </a:p>
      </dsp:txBody>
      <dsp:txXfrm>
        <a:off x="1615423" y="4427858"/>
        <a:ext cx="1790523" cy="572967"/>
      </dsp:txXfrm>
    </dsp:sp>
    <dsp:sp modelId="{8E19C621-FDD9-46E1-AF34-6A1FDA225C8C}">
      <dsp:nvSpPr>
        <dsp:cNvPr id="0" name=""/>
        <dsp:cNvSpPr/>
      </dsp:nvSpPr>
      <dsp:spPr>
        <a:xfrm>
          <a:off x="3065747" y="2995439"/>
          <a:ext cx="895261" cy="895261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5AE268-1BA9-44CE-B832-95D52B168E10}">
      <dsp:nvSpPr>
        <dsp:cNvPr id="0" name=""/>
        <dsp:cNvSpPr/>
      </dsp:nvSpPr>
      <dsp:spPr>
        <a:xfrm>
          <a:off x="3065747" y="2995439"/>
          <a:ext cx="895261" cy="895261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20FBFA-0B33-4839-BB33-342298205B6B}">
      <dsp:nvSpPr>
        <dsp:cNvPr id="0" name=""/>
        <dsp:cNvSpPr/>
      </dsp:nvSpPr>
      <dsp:spPr>
        <a:xfrm>
          <a:off x="2618116" y="3156587"/>
          <a:ext cx="1790523" cy="57296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300" kern="1200" dirty="0"/>
            <a:t>Identificar si existe robo de señal por cable</a:t>
          </a:r>
        </a:p>
      </dsp:txBody>
      <dsp:txXfrm>
        <a:off x="2618116" y="3156587"/>
        <a:ext cx="1790523" cy="572967"/>
      </dsp:txXfrm>
    </dsp:sp>
    <dsp:sp modelId="{0788E89C-5246-4AD3-9F2D-3D170269AC4E}">
      <dsp:nvSpPr>
        <dsp:cNvPr id="0" name=""/>
        <dsp:cNvSpPr/>
      </dsp:nvSpPr>
      <dsp:spPr>
        <a:xfrm>
          <a:off x="4229587" y="4266711"/>
          <a:ext cx="895261" cy="895261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01E172-0847-4F5B-85C8-5419A11E90FF}">
      <dsp:nvSpPr>
        <dsp:cNvPr id="0" name=""/>
        <dsp:cNvSpPr/>
      </dsp:nvSpPr>
      <dsp:spPr>
        <a:xfrm>
          <a:off x="4229587" y="4266711"/>
          <a:ext cx="895261" cy="895261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AA2738-ADF1-45C7-AB5C-4F05EEAA6734}">
      <dsp:nvSpPr>
        <dsp:cNvPr id="0" name=""/>
        <dsp:cNvSpPr/>
      </dsp:nvSpPr>
      <dsp:spPr>
        <a:xfrm>
          <a:off x="3781956" y="4427858"/>
          <a:ext cx="1790523" cy="57296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300" kern="1200" dirty="0"/>
            <a:t>Los residentes se conectan ilegalmente</a:t>
          </a:r>
        </a:p>
      </dsp:txBody>
      <dsp:txXfrm>
        <a:off x="3781956" y="4427858"/>
        <a:ext cx="1790523" cy="572967"/>
      </dsp:txXfrm>
    </dsp:sp>
    <dsp:sp modelId="{C4277AB9-E50D-467C-8FE7-E783029ECE5E}">
      <dsp:nvSpPr>
        <dsp:cNvPr id="0" name=""/>
        <dsp:cNvSpPr/>
      </dsp:nvSpPr>
      <dsp:spPr>
        <a:xfrm>
          <a:off x="5232280" y="2995439"/>
          <a:ext cx="895261" cy="895261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4D5399-5403-45AD-9B4E-58040C23C516}">
      <dsp:nvSpPr>
        <dsp:cNvPr id="0" name=""/>
        <dsp:cNvSpPr/>
      </dsp:nvSpPr>
      <dsp:spPr>
        <a:xfrm>
          <a:off x="5232280" y="2995439"/>
          <a:ext cx="895261" cy="895261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5D24DF-CF5D-40F8-8B04-ECA68D3001F2}">
      <dsp:nvSpPr>
        <dsp:cNvPr id="0" name=""/>
        <dsp:cNvSpPr/>
      </dsp:nvSpPr>
      <dsp:spPr>
        <a:xfrm>
          <a:off x="4784649" y="3156587"/>
          <a:ext cx="1790523" cy="57296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300" kern="1200" dirty="0"/>
            <a:t>Determinar si el precio del cable es alto para el área</a:t>
          </a:r>
        </a:p>
      </dsp:txBody>
      <dsp:txXfrm>
        <a:off x="4784649" y="3156587"/>
        <a:ext cx="1790523" cy="572967"/>
      </dsp:txXfrm>
    </dsp:sp>
    <dsp:sp modelId="{BE9536C7-1E04-4C34-88D8-9C16645C3E6E}">
      <dsp:nvSpPr>
        <dsp:cNvPr id="0" name=""/>
        <dsp:cNvSpPr/>
      </dsp:nvSpPr>
      <dsp:spPr>
        <a:xfrm>
          <a:off x="6396120" y="4266711"/>
          <a:ext cx="895261" cy="895261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B440AC-60A9-4E70-8F0F-79D4BF55CD15}">
      <dsp:nvSpPr>
        <dsp:cNvPr id="0" name=""/>
        <dsp:cNvSpPr/>
      </dsp:nvSpPr>
      <dsp:spPr>
        <a:xfrm>
          <a:off x="6396120" y="4266711"/>
          <a:ext cx="895261" cy="895261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D8E68D-318C-4313-B2C2-488CFBD42223}">
      <dsp:nvSpPr>
        <dsp:cNvPr id="0" name=""/>
        <dsp:cNvSpPr/>
      </dsp:nvSpPr>
      <dsp:spPr>
        <a:xfrm>
          <a:off x="5948490" y="4427858"/>
          <a:ext cx="1790523" cy="57296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300" kern="1200" dirty="0"/>
            <a:t>El precio es muy alto de acuerdo al ingreso </a:t>
          </a:r>
        </a:p>
      </dsp:txBody>
      <dsp:txXfrm>
        <a:off x="5948490" y="4427858"/>
        <a:ext cx="1790523" cy="572967"/>
      </dsp:txXfrm>
    </dsp:sp>
    <dsp:sp modelId="{0D921E4F-7490-4AD0-A48F-A4F8AC7DCE40}">
      <dsp:nvSpPr>
        <dsp:cNvPr id="0" name=""/>
        <dsp:cNvSpPr/>
      </dsp:nvSpPr>
      <dsp:spPr>
        <a:xfrm>
          <a:off x="832347" y="1724168"/>
          <a:ext cx="1662017" cy="895261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53F0B5-4024-408A-A5AC-3F34D6315DDC}">
      <dsp:nvSpPr>
        <dsp:cNvPr id="0" name=""/>
        <dsp:cNvSpPr/>
      </dsp:nvSpPr>
      <dsp:spPr>
        <a:xfrm>
          <a:off x="832347" y="1724168"/>
          <a:ext cx="1662017" cy="895261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2B4B0D-95F5-4345-8029-3B000C3D5AE8}">
      <dsp:nvSpPr>
        <dsp:cNvPr id="0" name=""/>
        <dsp:cNvSpPr/>
      </dsp:nvSpPr>
      <dsp:spPr>
        <a:xfrm>
          <a:off x="1338" y="1885315"/>
          <a:ext cx="3324034" cy="57296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300" kern="1200" dirty="0"/>
            <a:t>Determinar por qué existe una baja penetración</a:t>
          </a:r>
        </a:p>
      </dsp:txBody>
      <dsp:txXfrm>
        <a:off x="1338" y="1885315"/>
        <a:ext cx="3324034" cy="5729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DA5E0D-C495-4FCC-B0D9-DBA8132AD6F7}" type="datetimeFigureOut">
              <a:rPr lang="es-EC" smtClean="0"/>
              <a:t>20/3/2026</a:t>
            </a:fld>
            <a:endParaRPr lang="es-EC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5BEC8D-7155-4DE1-8D99-8B821456E38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880691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0E88EF-0855-4C7E-A2E0-E8EF2B03F95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3093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B15A5-5BB2-465A-A67F-B74C293196B0}" type="datetime1">
              <a:rPr lang="es-ES" smtClean="0"/>
              <a:pPr/>
              <a:t>20/03/2026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5A5D-34D9-47F9-9037-2E07B93A71D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0470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8A86-9F0E-4D21-8DA0-6B779E50DAA9}" type="datetime1">
              <a:rPr lang="es-ES" smtClean="0"/>
              <a:pPr/>
              <a:t>20/03/2026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5A5D-34D9-47F9-9037-2E07B93A71D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730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81C4-496C-4B3D-9800-454F2FA20333}" type="datetime1">
              <a:rPr lang="es-ES" smtClean="0"/>
              <a:pPr/>
              <a:t>20/03/2026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5A5D-34D9-47F9-9037-2E07B93A71D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3432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1E81-796D-43A2-B06A-E0A4042F533A}" type="datetime1">
              <a:rPr lang="es-ES" smtClean="0"/>
              <a:pPr/>
              <a:t>20/03/2026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5A5D-34D9-47F9-9037-2E07B93A71D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9492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421C2-F44F-43BE-9F49-86DC59860447}" type="datetime1">
              <a:rPr lang="es-ES" smtClean="0"/>
              <a:pPr/>
              <a:t>20/03/2026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5A5D-34D9-47F9-9037-2E07B93A71D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5154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1AD40-A604-4904-BDA3-17A8D2A61A19}" type="datetime1">
              <a:rPr lang="es-ES" smtClean="0"/>
              <a:pPr/>
              <a:t>20/03/2026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5A5D-34D9-47F9-9037-2E07B93A71D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6722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C5CD3-01D5-48E4-935C-D1884CAB3B54}" type="datetime1">
              <a:rPr lang="es-ES" smtClean="0"/>
              <a:pPr/>
              <a:t>20/03/2026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5A5D-34D9-47F9-9037-2E07B93A71D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9256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0A73-418C-41AB-B8F6-4EF42A8E7A1A}" type="datetime1">
              <a:rPr lang="es-ES" smtClean="0"/>
              <a:pPr/>
              <a:t>20/03/2026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5A5D-34D9-47F9-9037-2E07B93A71D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7141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3616E-AB91-4970-BA10-BF7DD7A3441F}" type="datetime1">
              <a:rPr lang="es-ES" smtClean="0"/>
              <a:pPr/>
              <a:t>20/03/2026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5A5D-34D9-47F9-9037-2E07B93A71D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0052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D94C1-D675-4A99-AD8B-F9FBC5781413}" type="datetime1">
              <a:rPr lang="es-ES" smtClean="0"/>
              <a:pPr/>
              <a:t>20/03/2026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5A5D-34D9-47F9-9037-2E07B93A71D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3065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ECEA-99C3-4EB7-A817-80FEECA5F23C}" type="datetime1">
              <a:rPr lang="es-ES" smtClean="0"/>
              <a:pPr/>
              <a:t>20/03/2026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5A5D-34D9-47F9-9037-2E07B93A71D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5600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F966E-D2AD-43F0-A290-4D92BFB30982}" type="datetime1">
              <a:rPr lang="es-ES" smtClean="0"/>
              <a:pPr/>
              <a:t>20/03/2026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45A5D-34D9-47F9-9037-2E07B93A71D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331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4 Título"/>
          <p:cNvSpPr txBox="1">
            <a:spLocks/>
          </p:cNvSpPr>
          <p:nvPr/>
        </p:nvSpPr>
        <p:spPr>
          <a:xfrm>
            <a:off x="2351584" y="919094"/>
            <a:ext cx="7344816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/>
          <a:p>
            <a:pPr algn="ctr">
              <a:spcBef>
                <a:spcPct val="0"/>
              </a:spcBef>
              <a:defRPr/>
            </a:pPr>
            <a:r>
              <a:rPr lang="es-ES" sz="2800" dirty="0">
                <a:solidFill>
                  <a:prstClr val="black"/>
                </a:solidFill>
                <a:latin typeface="Calibri"/>
              </a:rPr>
              <a:t>Elaboración del método para resolver el problema</a:t>
            </a:r>
          </a:p>
        </p:txBody>
      </p:sp>
      <p:sp>
        <p:nvSpPr>
          <p:cNvPr id="6" name="2 Subtítulo"/>
          <p:cNvSpPr txBox="1">
            <a:spLocks/>
          </p:cNvSpPr>
          <p:nvPr/>
        </p:nvSpPr>
        <p:spPr>
          <a:xfrm>
            <a:off x="2351584" y="260648"/>
            <a:ext cx="7344816" cy="576064"/>
          </a:xfrm>
          <a:prstGeom prst="rect">
            <a:avLst/>
          </a:prstGeom>
          <a:solidFill>
            <a:srgbClr val="E2B2B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s-ES" sz="2800" dirty="0">
                <a:solidFill>
                  <a:prstClr val="black"/>
                </a:solidFill>
                <a:latin typeface="Calibri"/>
              </a:rPr>
              <a:t>Definición de la Investigación</a:t>
            </a:r>
          </a:p>
        </p:txBody>
      </p:sp>
      <p:graphicFrame>
        <p:nvGraphicFramePr>
          <p:cNvPr id="7" name="6 Diagrama"/>
          <p:cNvGraphicFramePr/>
          <p:nvPr/>
        </p:nvGraphicFramePr>
        <p:xfrm>
          <a:off x="2927648" y="1243130"/>
          <a:ext cx="7740352" cy="5614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14 CuadroTexto"/>
          <p:cNvSpPr txBox="1"/>
          <p:nvPr/>
        </p:nvSpPr>
        <p:spPr>
          <a:xfrm>
            <a:off x="1612351" y="1979514"/>
            <a:ext cx="122413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C" sz="2000" dirty="0">
                <a:solidFill>
                  <a:prstClr val="black"/>
                </a:solidFill>
                <a:latin typeface="Calibri"/>
              </a:rPr>
              <a:t>Problema</a:t>
            </a:r>
          </a:p>
        </p:txBody>
      </p:sp>
      <p:sp>
        <p:nvSpPr>
          <p:cNvPr id="16" name="15 CuadroTexto"/>
          <p:cNvSpPr txBox="1"/>
          <p:nvPr/>
        </p:nvSpPr>
        <p:spPr>
          <a:xfrm>
            <a:off x="1631504" y="3140968"/>
            <a:ext cx="122413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C" sz="2000" dirty="0">
                <a:solidFill>
                  <a:prstClr val="black"/>
                </a:solidFill>
                <a:latin typeface="Calibri"/>
              </a:rPr>
              <a:t>Propósito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1559496" y="4509120"/>
            <a:ext cx="122413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C" sz="2000" dirty="0">
                <a:solidFill>
                  <a:prstClr val="black"/>
                </a:solidFill>
                <a:latin typeface="Calibri"/>
              </a:rPr>
              <a:t>Objetivo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1631504" y="5621178"/>
            <a:ext cx="122413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C" sz="2000" dirty="0">
                <a:solidFill>
                  <a:prstClr val="black"/>
                </a:solidFill>
                <a:latin typeface="Calibri"/>
              </a:rPr>
              <a:t>Hipótesis</a:t>
            </a:r>
          </a:p>
        </p:txBody>
      </p:sp>
      <p:cxnSp>
        <p:nvCxnSpPr>
          <p:cNvPr id="20" name="19 Conector recto de flecha"/>
          <p:cNvCxnSpPr/>
          <p:nvPr/>
        </p:nvCxnSpPr>
        <p:spPr>
          <a:xfrm>
            <a:off x="2224419" y="2523640"/>
            <a:ext cx="0" cy="5453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 de flecha"/>
          <p:cNvCxnSpPr/>
          <p:nvPr/>
        </p:nvCxnSpPr>
        <p:spPr>
          <a:xfrm>
            <a:off x="2207568" y="3747776"/>
            <a:ext cx="0" cy="5453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/>
          <p:nvPr/>
        </p:nvCxnSpPr>
        <p:spPr>
          <a:xfrm>
            <a:off x="2207568" y="4971912"/>
            <a:ext cx="0" cy="5453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AutoShape 2" descr="data:image/jpeg;base64,/9j/4AAQSkZJRgABAQAAAQABAAD/2wCEAAkGBhIQERQUExQVFBUVFBkWFRgWFBQXGhwVFRcWHBgeFRcYGyYeFx4jGhcYHzEgJCcqLSwwFyA9NTAqNSYtLCkBCQoKDgwOGg8PGiwkHyQuLC8sLCktLCksKi0sKSkpKSkpLSwsKSwsLCkpKSwpLCkpLCwsLCwpLCwpLCwpLCwwLP/AABEIAK4BIgMBIgACEQEDEQH/xAAcAAEAAgMBAQEAAAAAAAAAAAAABQYDBAcCCAH/xABJEAACAQMCAwUFBAYGCAYDAAABAgMABBESIQUGMQcTQVFhIjJxgZEUQlKhIzNikrHBFUNjcoLRJFNzg6Lh8PEWVJOUstIXNGT/xAAaAQEAAwEBAQAAAAAAAAAAAAAAAQIDBAUG/8QALREAAgIBBAECAwgDAAAAAAAAAAECEQMEEiExQZHwUWGxExQicYGhwdEjMlL/2gAMAwEAAhEDEQA/AO40pSgFKUoBSlKAUpSgFKUoBSlKAUpSgFKUoBSlKAUpSgFKUoBSlQPF+cYYJO5RZLmfYmGBQzKp8ZWYhIh/fYZ8M1DdAnqpXanzBNawQpE2g3E3dM4zqVdDse7P3WbTp1eGcjfBG7LzDfldSWMefwyXiq3z0ROn/FWjxTiVvxG2mtrtWspVj70iYp7GgjTLFKDokVXxkg+OGA1b03xlai+Saa7KHyjzg3CXAYlrORx3ikk9yznHeRk76cn2l9cjfIN3ue1iF9rOGW5/tCO5h/8AUkGpv8KNXHeH8UW5WSJtJcBlYKfZcdNSE9VP5ZqU4Fxh2tYceEark5Jyo0nr8K4nmyY41XPzLUmXxe1C8iOu4tYmhHv/AGeV2kVfFgsiAPgeAINdF4ffx3ESSxMHjkUMjDoVPSuFR8TZTqY5HiD0q7dhcjGxnGMRrezCEZyAhCHC+gYt8ya202ac7UiJKjo9KUrrKilKUApSlAKUpQClKUApSlAKUpQClKUApSlAKUpQClKUApSlAKUpQClKUApUZxjmOC00iVjqYEqiq7uQvUhUBOBke0cAZ3NQ/K3aRbcQk7uNZYmZS8XfKq96inDGPDHONjg4ODkZGcRa6BI808Za3jRYgDNPKIIdQJUOys2p8blVVGYgdcAbZyIvuo+G2rFEkmYHU2lS8s0zn3nwN2Zz1Oyg+AAFR3aFzJb2t9wzvZEGJZdQLe4skTRh2H3RqbGT4avI1aq4dVJ2l4N8S4OPcycy8at7v2ZUyls13PDoRoYo1L4TXjW5woGcjLNtgb1BdqnNkHERYNFgusTSTY3CGVYyEJ8SCrbeGRXUu1GO4PDLj7MAWKYl2yxg37zR66c/LVjfFcj7P+zSXiQErN3NqGxq6u5X3hEOgGdi58c4zggTicK3viiJJ3tRU7W47qWOT8LjP907MD8jVq4RciJpIG27tzoPh3b+0v8AE10XifYZw+SMiIzRPpOG73WC2Ni6sDkZ64xXMry0kKltOm6tiYpk8TpOGB8841A/SoyTjl69/D+Su1x7M/Ml+0aKF6u2lfIE9CavfJfaN9gitLRrNUhLJEZI5zI3eSk+2yMgzqckn2ts7ZwBVAteLxPFlgCgIJ1fdIOd/ga6PyP2cyXLx3V6pjjRhJBAchiwOVefxA8QnXz8jbApL8KX5kM67SlK7SgpSlAKUpQClKUApSlAKUpQClKUApSlAKUpQClK/CaA/aVV7/tDtlZkgWW8kU4YWyB1VvJ5iREp9NWR5VB3fM/FZtkS2slPjIxuZfQhUxGD6Emsp5oQ/wBmTTOiZpmuXpw6Z8faOJXsh8RGy2ynr4RKG8fxfyx4uOVbCT9ZHJKfEyT3Lk565LS71zS12NdWydrOlXfE4YQTJJHGAMku6qAPUsRiq9J2l2J1CFpbor1FtBNMP31XR/xVUbXlDh0Taks4s+bgv+TlgKm1vCMDAAHgBt8vKs5a/wD5j6k7Ce4Hzva3crQr3kcyoHMU0TxSaD4qrD2h6jNafF+dRraG0CyupxJKd4oz4gkH9LIPwKdvvMvjC8wcvRX0WCSkgVu6lTIeMsMHSRvg9GXoRn4ircp8QaPNtKojltyI5EUYXH3HQDbSw328z6U++OWNuK598jbyZudiY7G5fWTLKFR5WI1HvHVNzsAoVmAUYCgnAFV28W9vGhXh1vL+jcSR3OkxoNGVHdyNhSOoPnjGDVu5nhV44VdQyteWqsrDIKtOgIYeIINdGVQAAAAAMADYADpgeFY48lLc+Xb/AINFCzkMfYbPcEy3l9maQ5k0xmQn/eOy/wDxwMbV0TlPl+Wxh7p7l7lVwItaKpRAMacgksPLPTpUjd3enYdfH0r3ZyFlyd96meWc1+I0jBLoz1VuYuYhbyiOMHTAgmlSPALNITHbQKAOssrZ+Ef7VWaedUVnchVUFmYnACgZJJ8ABVF4/cRIbTiI7zuHvIppyUI0xrA0cbMmNQUbNv01+tMUVKVMTdLgm4eSrq6Pe3l7PGT/AFFpKYYkHgpcDXIfNsjPhgAVzztM5KThMsFzbSSyGeTupI5ZNbN7OQVdt9sAb58N/Cuhc2dofDxbskfE4oXcALJDpuWXcZOiPOPZyMnGM58K1J7exmkt7SeCS+SKBpWvbj2o1Rl15ackBy3s+7sAV8jj1NkaqjltnJeGzIs8V9bIkrxOHeJxs5APvD7sgzkN54O9fQ/K/MsPELdZ4c6TlWVhhkdfeVx4EH/reufck9l3Drq175oHRXmma3YSypIbZnIi1lSMgqMjOTgjeui8A5et7CEQ20YjjBJxkklj1LFiSScDeohBx4vgNklSlK0IFKUoBSlKAUpSgFKUoBSlKAUpSgFKUoBSlDQETzDzLDZKpkyzyNoijXBeR/JQcAAdSxIAHUiqBzFfGXL8QuVSDO1tG7JD8JH2kuT+zsv7JqK43xK6/pO7U25e7LYgLt+hissKEbVnbUwZmVQCWJHhWfhPKixyd/O5ubk/1jgYT0hTogHn1+Ga8/U5mntul+7/AKReKPB5kuHVY7GybuxsGkAtogP2EIDMPgBRuH8SlA1XUMHmIbfX/wAUrfyqXnvwOm5/L/nWlJcs3U/IVwbvgl9fqXNy3k7qNVkkMrgYZtKgsc9Sq7L/AMq1r7jqRKXYqijxY+PgPU+gyagb/juJBBABLcN90H2UH4pSPdA8up9M1PcL4AsZDynvpv8AWMB7PmIV6Rj4bnxJo4pcyBrw8Wu5hmG2VF2w9y7RlvMrEqlwPLURU7Wrd8SjiVmZhhRknOAAOpJ6Cq2jT8Uzhngsz1YezJMPKPO8cf7R3b+Dbu56QLbY8SUswR1fSdLhWBw2M4OOhx4VAc823dT2t4vQuLab1jlyYyf7rj/iFbY+zcPiVEUICcRxoCzu/kq+87HxJ+ZAFOd4e94Vc+BRBIPQxsrjp8CKiHE010+A+jW5gvdFp3uM9zLBI3wiuImY/uir7xzjcdpF3j6mJYJGiDU8kjZ0JGvixx8gCTsKo9ta9/Cyv7k0JDY/bXBx6jJr9tBNfW0amTReWE4wSMp38IIRmXxSRGDbfi26YO2JJ8P4lot+CdXl7i836QzWttnfuu6acgdfbl1Lk+B0jHlWM8avLHIvLYhB1nttU8PTq6Ad7F81I9a2U5/uoI/9KsvaGxkguLfuj5fr3RkJ8jn4nw1eDdtlpc3MVv3MytKwRWBhkAY9NXdSMQMkDONs74AJHpfZYpqkZ7pLsi+f+Zobnh+IZIpS8sOhEfWZWEqkRqqZJ1YxjHhVj5Y5mgvItSH2dRV1YYZHHvJIp6EVZIuXLVZjOtvCJj1kESB/38Z+dUTjnDDZcZWVdob+Mo4+79qiGVJ9WjBA8zqrKenShx4LRyXItv8ARcOCBFGAylTiNBlWGCDgdCNsVReQ+RY5jcwXEtxLBZ3rxxW7y5gKAI8ZeMD2j7fQnT6Vd7S7AGGPTp8K0OQLgSTcTYdPt5QHfcxwQIcfNarpW9zROVKi4KoAAAwBsAPL0r9pWhxrjkFlC01xII416k+Z6BQN2J8AATXeYG/Xl3ABJOAOpP8AOuO8ydsdxNlLGPuEP9dMA0h9Ui91fi5PwFUW9nluP/2ZprjfP6WRmXPpHnSPpQHcuJdqfDIH0G4EjDqIUebH94xggfDOa1D2x8M/HP8A+1uP/pXFUQKMAADyAwPpX6TigO58J7VeGXMoiS40SHosqPFk+QMgAJ9M5q218p3N9AfZdkPocN/2q59k3aJ9luBZTzd5bykC3dn1d2/QISdwp6DwBx5nAHeaUzSgFKUoBSlKAUpSgFKUoBXmSQKCWIAAySTgADrk+FeZ7hY1Z3YKqgszMQAFAySSdgAPGuf3l4eLkMwIsAcxxnKm4KnaSYdRECMrGfe95tsCssuWOKO6RKVla4hzXFHfXk2ieWGeRDDcRRM8bLFEiFVI6hW14IyDk/PzPzLLPhba0upCfxxmFcHxMkm2Kvq4UbbADG2wAH8K1Z73wX6/5V4ssynJy28/mapFJfhPEW954IP2Y1Mzj4s5CZ+ANaPEeBpHHJJcPPMERnKvIyqdIJxoj0jw9avFa3EbJZ4pImJCyIyEjGQGBBxnx3qY5Xf9Ciu9n/BYrazjl0gPMgkkb+9kqB5AA9PU1s8a5hSBdUjYBOERd2ZvAKo3Y/lvUUbLisMaxD7KyRgIkhLg6FwFJQeOkDb08ageN8uhpLdJZGluLmZQZD7ISJN3ES9EAyP+VbKEZzbk/Qr4LZY8vyXJEl4AEBDR23UDyac/fb9n3R61K8b42tsg2LMSFRVGWZj7qoviT+VY+Pcyw2kZZ3A8gNyT5IPvH+HjUHyVOl5LJcSn9PGSqwsCDAhzv7XvM/i/y26VnTkt8ul79sn5E5wThLqTPcENcOMHHuxof6uP082+8fQCvXN0unh94D0Nu4+eNv8AL51syza2CL08T8KgO0KYvFDbL71zMqn/AGUeGc/Aez+dUhcpq/dE+CT4Rc6EQHppXPodIrU5gvJLGT7dCveRlVS6jHVo1J0SKfBk1EfA+Q2z1H8Cnlv5mgFxb2TAlTHNrknYfsxsEjYEeTNtWuGEpTuP6kN0XPkvldbrRf3ndzyOA1vGCJIYI+q6PuvJ4tJ5jAxir0kCr0UD4ACoHknkuPhcLRRySSa31sXIA1Eb6I1AWMegHlvtVir2UklSMm7FQ/NXLUfELdoXZkOpXSRMakkQ5Vkz4g/kTUxSpBz5OUOLnKtfWwXO0i2pMhHqpfQpx8auHL/A47KBIY8kLklmOWZ2JLs58WZiST61I1WOeedk4dEMAPPJkRR58urvjcIu2fMkAbnIrGKj0iW2+zZ5t5yg4dHqkJaRsiOJca3Ix0zsqjIyx2HqcA8N5g49Pfzd7cNkjPdxrnu4wfwA9W83O59BsNW8vJJ5GllcySP7zN126AAbKo8FGwrCzADJ2A65qxB+1huLtIxljjPQeJPoOpqxctcj3V+A4/0eA4Ildcs4/sozjb9tsDyBrqPKvIFpZnMUeqX700h1yfJiMJ8FAFAcy5b7N+IX41kCyiPRpVLSt6rFkY/xEemau3CuwiwTDXDzXTePeOVTPokeCB6FjXSFUAYFeJpgo/hQECOVbKABIrW3QY3xDH+ZIyfia49xrly3v/tc6Rhe8kZrYooU6Y0VFIAwCsjIWwfBx4nNdD545jZf9EhI7+dTrbAIigOzOw/EfdRfE79BvVZLQqkNrb+y8pW3h+9pBHtOfMJGGc/D1oCK4V2iceEEQVI3URJpZlyzLpGCxPUkbk+tK7hYcEhhijiSNdEaKi5AJ0ooAyfE4HWv2gN6lKUApSlAKUpQCvwmv2qTzlxdrib+j4SQCoe8dSQUgbpGpHR5enmF1HxGKzkoJyYIviV43GJiM44dE+w/81Kh3JPjArDYdHIzuOkvNOEHr5V4klWMBVAGAAABgAAbAAdAB4Vos2dzXz+XLLNLczZKj3LOW6/SvFflYri31j3iKqiT20yjqR9RWJr5B45+ANap4a3mPz/yrVIq1Igz3V3r2Gw/661E8W4NHcqA+pWU5R0Yq6N5qa3q8u4UEkgAbkk4AHqT0q8W0+CCJ4dyvFFJ3rtJPL0V5m1lQPw7YHx61pcCJnvri6T9VoECH8ZUqWI8wCvX1HlW3zNHfGNUhh7sTsYkabCO/sMzmOI+0qhVOXcDqMDcGtjkGeOS3RFGloBokjPvK6nfI67tk5x6da6ZKcYuUu/oiCzWdvoGT1PX0qF5b5XPHJ5rszywwQsbe2MJXU2N5XyykBTkAY3PpjeP595o0wy29uS85RjLo6RRAZcu3RWI9kDr7XnjPX+TuGC2sLWHAUpBGGAAHt6QXO3iWJPzrXR4u5yIk/BXIOyK3/rbq9mHk1xoH0iVSfrUrw7s24ZbsHS1jLgghpNUrBgQQQ0pYggjOas1K9BJLooKUpUgUpQ0BA84c2xcOg1v7TtlYYwd3fHT0UdWbwHmcA8G4jxGW5leaZtcshGogYAA91UH3VUbAfEnJJJkecuZTxC8klB/RITFAM7d2p9px/fYZ+Cp5VCO4AJOwG5oD9Zsfw2BJJOwAA3JJ2AHWrtyV2bPKwuL9Ciq2YrZsb46NcD49I/TfyMxyFyH3Om5uR+m6xRnpECOrD/Wkfu9Bvk1fKAVs2k4XY/WtalASDXajxqqc584JZIDjXPKdFvCDu7+vkgzlm/nitLnHnhLLEMS9/dyD9HCD0B+/KfuIPkT6DJFM4XwdxK1zdSd9dSDDP8AdRfwRD7qgbf5b5A2uG2TIGeVu8nlbXNJ+J8dF8lUeyo8B8as/Z7wMyytfv7pTurUf2ZOZJf8bAAH8Kg9GqA4Xw08SuTbLnuIsG7cZGc9IFPm33sdFyOprrscYUAAAADAAGAAOgA8KA9UpSgFKUoBSlKAUpSgNbiN6IYZJW92NGc/BFLH8hXPuXiVtlmcfprr/SJSfxygED0VFKoB4BfjVs59hZ+GXqp7xtZgPX9G2R8xkfOqxDeLLFE6e60SMMeTopGPkRXna9vbFF4H6TmsNzdpEpeR1RR1Z2CgZOBkk461lr8ZARggEeRGa8w0NaLisLrqSRJB+w6v/wDEmvB4mPBfzrXu+VLSXdoIw340URuD5h0wQajZrW4tRvquYh99QO+Uf2iDAlA/EvteanrWijF9fuRySsvEGIwNq1aw2V4kya4mDr0yu+D5MOqn0ODWSz13Evc2697IPfxskYPjNJghPRd2PgPGrRxyb2pEWfksuMABnZjpREGWdvJB4nx8ABuSACauPLPIullnu8PKDmOIHMcXkf7ST9s7D7oGNRluXOVI7PLk95My4eQjG2c6Yx9xM+HU4BYsd6k+KzmOCV12KxuwPXdVJG3yr1MOnWPl9lG7OecQvftnEZpesdsDaxeRkyGuG/eCR/7s1U+0Tg9oYS7Rxi4kZY4m1aCWdgCzYI1hRk5OegqT5ZuD9hiEYHemAOusthpZF1sXI33diT8aycK5HtSNd4oubh95JJCxXJ+7GgICqOg2z8Og4JZf8rm36Fq4ogOM8Njt+HyxxKFBQJkbFmdlXLHqck19ACuH8Z7LDoxZXDImQ3cSszxEqwYaWHtJuB5/EVcLPtIvEAFxwq41DZmt3ilUnfJUFgQvlknr18+vTZcdP8XrwVkmdBpVP4V2rcPmfu3drWbp3V0hhbPxPsHf9qrVc3aRxtI7BURSzMdgFUZJJ8gBmu4qZqVTOROfjxGe7ieMRd0yvCN9TQPnSzgk+1kbgdNQHhk6/aRzm9totrZtM8g1u+Ae6h3AIB21s2y5z7rHGwqrkkt3gF7qgdqfPsdpbTW8LF7uSPSqICSivsWcjZDpyVB3JxtjeuaSc98TgkEKX0jho2Ld6kTsozgFG051Zzudh5GodI8HADO7v6u8kjn6u7H50jJSVoGKwuEdAU2A9nB6jHgfhVw7N+XRd3RmfeK1ZcLjZ7gjUufMIMNjzK+VUiwBRZmcaW7x2ZD1QjYq48GGncV3Hs24ULfhtvjcyoJ3bzefDn6Aqv8AhqwLPSsV1dJEpeRlRR1Z2Cr9WwKrF92l2a5W3LXkg+5bqWH+OU4jUeuT8KAtZNUXjXaEZXaDhwWVhtJctvDGf2f9c/oPZ6bneoji017xEablxbwHrbwMSWHlNMcFh5qoANeJb23tFSMYU9I4o1LO3oka+02fP6mgPfDeEJBqbLPLIdUsrnLu3mx8vQbCvfDO94jMYLT3VOJ7nGUj81j8JJd9h0HU5rf4fyDd8QwbotaWx6wqQZ5F8pWBxCD+EZPXOPDpnDOFxW0SxQoscaDCqowB/mT1JO58aAw8C4HDZQrDCulV365LMfeZ2O7MTuSakKUoBSlKAUpSgFKUoBSlKA8SxBlKncEEEeh61xaJ5eFT/Y7gMItRFnK3uyRA+ymroJFGBg9dvTPUePc329mQj95JIy6hFDG0r6QcZIXZBnbLEA/KqtxrmhL6FoZuF3EkTeDy2iNt0I/TZRh5g5FYZljkts2kSrMEV2reOD5Gs1UKOS9sy3eQTS2oPsuWhedE/tBExEgHmPj6Df4ZzjbS/q7hc/hY6D+6+M/KvIlha65Xy5NLLdStGHiWeoz6ityOYN0P/XrWLVFiJ4vyhaXRJlhXUerrlH+bL73zzW/2d8YPD3Xhtxp0MSbOYKqiTxMcgAwJR1yfe+OM7NaPGuEJdwtE+RndWHvI491lPgQf5+ddODUSxvnoq42dTrzJGGBBAIIwQehB6g1SOzfnKS47yzu8C8tgNR2xLEfdlUfMZ+I6ZwLzXtJ2rRkcj4/yhNwrvJIFaaxAL6A2ZLcAEtpDfrIh1xnUvr1rV4Lzdbz7JKrnyzh/3WwTXSOfH08Mvj//ACT/AJxOK5RPy7bTxoJIlYhFAbGG2A+8uDXBqseNNN+S8Wy3Q3gPRsemcGtgXrDckYG5J8B6mueRcJuoZ7eG1mMnfyMix3JLKAqM5IkUalACnbf5165v41cWtrPFcwTW8joY11ZeJtWAe6mX2T7JJxsf4VyfdXKnHlFtxYuTrzh16Z5bmS1llupNKQytGWWCHKxKEfcMd3OOuoeVQfPNhHBeR2ls00cKxd5cRfaJmi3b9EndsxCj2S2OmCKsvZryTbXlpNcXUCSLcuBCrp7tvCCkZU+8hb2myCNsVy/jvEba0uryOIvoW4MagsZG0xAJjU2+NQbGT0x1rveKUVcX+nv4Ebk+Cbsb24hl7+1mETtEYiTEknslg2wbocgfSv1VbLM7vJI5y8jsWZjjAyfQDAA2A6VqcLn1LjpsCPgazxXQJIOxBxjP8K45SlW3wiTW4lwZZyramR12DIcHT5HzGd63eS7RbLiVlKC0hebuH1kMcTqygg49nBwdvDNanEL8RjGQpPQnGAfmd/hUv2RcCkveId/M3eRWg1KVGE+0HGkdfaKqS23QhfPfo0+9tc8FZUXPtV7Lft6Nc2nsXQXDqDgToB7reGsDYMfgfArzjlm2jlRUS6urSZMrLBFcPFpcHDYjYZGSNRA6E+GK+kar3MPZ/wAPv3D3Nukjj72XRiPJmRgWHoc16BQ5TLy/Zq3eTt3rDq9zMZD8+8On8q9w8y22e6tw87DpHawtJ9Ag0/nXUrPs64ZEMLZW3xaJHPh4uCfCpqzsIoV0RRpGo+6iqg+igCgOVWfK3FL1gNAsIfF5Csk5H7Eakqh/vHI/Kr7yxyNacP8AaiQtKw9uaQ65XPjqc9PguB6VYKUApSlAKUpQClKUApSlAKieZuZ4OHwNPO2FBwoAyzueiouRqY/yJOAKzcwcajsraW4lzoiQswUZJx0AHmTgfOvm/mbmifiU/fTbYyIowcrGh8F82O2pupI8AAAB0/hHbtDJIFuLaSBS2BIJEkVQT1lHslQOpwGxXS7mfRGzgFtKlsLuTgZwvmTXye65BHmCPqK7rw3tm4cbcNKzxyKoDRd27MWA/qyq6XG2xyPDOmgKty3xMvF35KySXB72VxkkuxPs5JzhPcA8AtTsd+p67fH/ADquWV5w29WW4S7ThMzSvqgaSGSNiOkhiYAgsCAdJAJX51+8pXjXkUjFkJjmeLXGG0SBQpDoGwQCGGx/LpXkajA4tzZpF+C1A+VaF3wC1l/WW8L+piTP1xmskNm6HZhjx61t1x3XTLlB492TQOrNas0L9QhYlCfLJ9pfjkj0qL4Bxm4tI+9dpJLdZO5mD7yW8y4zv9+M5H8MA+91Koe05aRRdq51pdys7LgrhWAGMg5J9RiumOduO2fJWvgSNndiVQw8gduhB6EehFZ6xW9okYARQoVQoA8FUAAfQCstcr+RYheYInhaO+gGZ7X2sDbvIP62NvMaSxHkfjXVeGcRS5hjmjOUlRXQ/suARkeB36VRK2+yi9xDcWZ62dw6IP7CUmSL8mYf4a9TRZLTgzOSJLtOlK8IviP/AC7j5NsfyJqiIuAB5DH0rofP/DJbnht1DCuuSSIqi5AycjbJ2+tcn4decQuGkWPhzExSGKTVcwrpkABIOoDwI3G29X1cHJKiIkrwWTHGOH56Mt0o9G7kHP0BHzrrt3ZxzIySIrowwyuoZSPUEYNcj5H5cv7u7tb2VIYYLeScBRIzyFgJIWGw04Dr126bZrsVb4IuMEmQ+ysc980f0XZh40UuzpBCp2QMwYgsF30qqMcDGcAbZyOCXKmaSSWY95LNvK5AGcjGABsoxtgeVd/585T/AKSte6D6JEcSxHqveIGADgblSGYHG++fCuSt2a8VDhPsytk47xZ4u7+J1EOB6aSfjWxBTOGXZibun2ZPcPg6Dp88bVuz3qtJhQWc9EQF3JA8FXfwz8q7fwLsqsobcxzxJdSPgySSICdQ6CPxjUb4AOdzknNWXhnALa1GIIIof9nGifUqBmud4IuVltx8wxrLfXCQQiKVpXVQrK5IJwCzjoqr1JPQCvpDkjlkcOsorbKsU1FmVdILOxY4HkM4HooqaWFQSQACepxufifGvdawgoqkQ3YpSlXIFKUoBSlKAUpSgFKUoBSlKAUqD4xzvYWcnd3FzFE+M6WbfB6EgdM+tVXmPtssooGNm4uZzsiBJFUE/ekZlHsj0OTsNuoAxdt3NKRWhslw010ACPwQhgWdviRpHnv5YriZYLjJx4DPnWW5u5JpHmmcyTSHU7nxPgAPBQNgBsAKjONkd2MnfUMfH/tQEhWO5chTjbpv5ZIBPy61HcHvifYY5PVSfzFWrlblaTilyLZMhPenkAyEi/hqbGlR656A0BYubhFYwQQoiRxOTHJOYw7IqjffScu++GPrt5SXKvHrRo+5tACsX3QGB3+8dS5bJ6t51O8x8j29nCGkv+JHokUcc0GuRyPZRAIRqO3U7AAkkAE1E8ncrCxjckkyytqkJbUQN9K68DXjJy2Bkk7dK4tc47eXz4ReJOxy5GSNPxr0sgPQg/A1gvoiy7b79Ki68lKy5OUqMhvmXruPX/OtxL5D44+NKJM9KA5pUAVH8Jm+x8Yil6R3sf2aTyE0Y1Qk/FQyCpCoDnqQpZO67NHJC6HxV1mjwR67n61vppuORehWXR0zmPmq34eivcsyIx06xHI6g+AYop058M9a5Ry/2p2lpJe60uZBNfzzoyQ5BifQE99lYbL0I22rp/PtxCnDrkzx99GU0GPIGppGCINR9322X2vDr4VwjhlvcpgSyo6hcYCnO3T2ts/SvU1Eko0ykbT4Om9l/P1vKsdponWV5bmRNURClGmllBLdB7LgfH410qvn2w4jPazi4tzH3gRo8SoWQoxUkbEMpyo3Bq+8v9sEbuIr6MWrNskmvVAx8i5AMR9G29atizRmvmQ0dFpWpw7i0FypaCWOZQcFo5EcA4BwSpIzgjb1rbrcgUpSgFKUoBSlRnGuZbWyCm5mSLWcLqO5I64HU0BJ0qBtefOHS+7eW+fIzIp/dYg1MwXKOMoysPNSGH1FAZaVG8T5ktLX9fcQxekkiKfkCcmq1edsXDU9x5Z/9lDIR+8wVT8iaAu9KoUPbTw8nDLcxjxZoDpHx0Fj+VQXaRzPxCUxLYif7JLEsguLWJ5Gckn2Q6AmIAAeAJ3+FAdapXzN/ppbTjiZbOMFrxTn1LMAPniuu9k9rfRQyrePkFwYUaZZpFXfXrcE7EkYBJxv50BfKUpQHylxK8M1xcSkYMlxK5BGCMyNgH4DA+Va9dj7QuyI3Mr3VnJHE7DVLG4Oh2HVwVBKMR12OTvsc5pfBOyW/usfpbWNckM2ZXYYx0UoAeviRQHOuL3bI40tj2f4n/tWblfl2fi12lvGfabJLNnSiKMsxx4fxJA8ax8a5blt72W1dkaSNiGYFtJIGdiRnp6V9FdkvZynDIO9Yh7idFLsM4VD7QRMjOOhJ8SB5CgM3COxvhkNqIHhExJDPI+Q7OARkMhBQDJwoOPPJ3Np4Hy/b2UXdW0SRJnOFHU+bE7sfUkmpClAcqubsz8Xv9e/2YQRQ5OdCyR6pNI6As2MnqcAeFbzTKOpH1rd5m7P5ZLh7mzeNXl0iaOXUI2KDAdWQFkfGx2IPoesT/4C4qfv2KD43En8kxXm59NOeRyRdSpGQ3yDxP0NaN3MGOQP+dbq8gcTxvLZE/3Lgflqr9/8AcS/1tl+7cf51ktJkXgnciKrWv8AiKQKGk1BScEhGYDbOW0g6R4Zqafs94oek9kP93cH+L1jHZtxUsM3lqo8dMDk/Rm/nVlpJ+SNyIzhvHI5P1MyP6Kyn6r1H0qRXiTeIB+talz2BNOwaa+XX1zFZxxnPqwf2vmKzp2Q8Qg2g4ksi+U8BOPg2pj5eVXlon4Y3Gf+k/2fzqL4oTfvHYRqS8zxtLpOe7t0kRnd/wAPQAZ6kjFSidlXEW/WcTRPMRWiH6MzA/OrrynyXb8NRlhDM7nMssh1SSN5u31wBgDPmSati0m2SlLwHIyc4cu/0hZy2+sxl9JVx910ZXQkeI1KMiuRf/jvjWsIYocdDKJ0CfErp148cAZ3ru9K7ZQjLtFbPn3jHJnFLJvaga4U7B7bVKN/xREa1+OCPWlrytxaddUdk2nOP0zJAf8A05Drx6kCvoKlU+whd0NzOc9mHJt7Zz3E1yI4xJGkaokmvJVmOpsAAYDYHj/Po1KVqkkqRApSlSBSlKAVz/tO5DuL54Z7Yr3kStG0btpDo7KfZbB0sCPHY/LfoFKA+db3k7iMQ/SWU5H9mEnH0iYt+VR8nAJk3NncLnx+x3A/Pu6+mqUB8ufZBEf1Lxk7728qn80BrF/SMecaiTnGNLk58sYzmvqivzFAfNfDeWr2+bu7e3kww3llR4olB2zqZcsfRQTXR+ZGi4VwmKwjvltrhY1AKI8kjbkyFEjy8Ydi3t+HTruOnVBcd5Hsb5xJc28crhdIY5B05zjKkZGc9fM0B8z8NtlZj38Zj9r3/srXBOTuWJlBz4+Oa6v2W8iQfaFvre6DrEXjdFtZLclmjHsyB5DsA6tsMZxvtVtbsi4TnP2XH92a4UfRZAKsHAuXrexj7q3jEaFixALMSxwCWZiWY4AGSfAeVASNKUoD/9k="/>
          <p:cNvSpPr>
            <a:spLocks noChangeAspect="1" noChangeArrowheads="1"/>
          </p:cNvSpPr>
          <p:nvPr/>
        </p:nvSpPr>
        <p:spPr bwMode="auto">
          <a:xfrm>
            <a:off x="1587500" y="-804863"/>
            <a:ext cx="2762250" cy="1657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076" name="Picture 4" descr="http://3.bp.blogspot.com/-zHOZnrqGtkI/UEX6vJhwTjI/AAAAAAAABus/5FRjbFALqCo/s1600/investigacion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1859027"/>
            <a:ext cx="3168352" cy="1893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17 CuadroTexto"/>
          <p:cNvSpPr txBox="1"/>
          <p:nvPr/>
        </p:nvSpPr>
        <p:spPr>
          <a:xfrm>
            <a:off x="1612351" y="6229181"/>
            <a:ext cx="122413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C" sz="2400" dirty="0">
                <a:solidFill>
                  <a:prstClr val="black"/>
                </a:solidFill>
                <a:latin typeface="Calibri"/>
              </a:rPr>
              <a:t>Alcance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4986465-6AFE-4C32-8224-9C839C244F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67649" y="300505"/>
            <a:ext cx="1075923" cy="90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538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Graphic spid="7" grpId="0">
        <p:bldAsOne/>
      </p:bldGraphic>
      <p:bldP spid="15" grpId="0"/>
      <p:bldP spid="16" grpId="0"/>
      <p:bldP spid="17" grpId="0"/>
      <p:bldP spid="18" grpId="0"/>
      <p:bldP spid="14" grpId="0"/>
    </p:bldLst>
  </p:timing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80</Words>
  <Application>Microsoft Office PowerPoint</Application>
  <PresentationFormat>Panorámica</PresentationFormat>
  <Paragraphs>16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Aptos</vt:lpstr>
      <vt:lpstr>Arial</vt:lpstr>
      <vt:lpstr>Calibri</vt:lpstr>
      <vt:lpstr>1_Tema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Usuario</dc:creator>
  <cp:lastModifiedBy>Usuario</cp:lastModifiedBy>
  <cp:revision>1</cp:revision>
  <dcterms:created xsi:type="dcterms:W3CDTF">2026-03-21T00:52:56Z</dcterms:created>
  <dcterms:modified xsi:type="dcterms:W3CDTF">2026-03-21T00:54:08Z</dcterms:modified>
</cp:coreProperties>
</file>