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841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286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389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312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052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03056" y="193294"/>
            <a:ext cx="458588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9648" y="1775075"/>
            <a:ext cx="10932701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097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">
              <a:spcBef>
                <a:spcPts val="100"/>
              </a:spcBef>
            </a:pPr>
            <a:r>
              <a:rPr spc="-10" dirty="0"/>
              <a:t>INFORMACION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853426" y="1975357"/>
            <a:ext cx="275590" cy="535940"/>
            <a:chOff x="6329426" y="1975357"/>
            <a:chExt cx="275590" cy="535940"/>
          </a:xfrm>
        </p:grpSpPr>
        <p:sp>
          <p:nvSpPr>
            <p:cNvPr id="4" name="object 4"/>
            <p:cNvSpPr/>
            <p:nvPr/>
          </p:nvSpPr>
          <p:spPr>
            <a:xfrm>
              <a:off x="6342126" y="1988057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90" h="510539">
                  <a:moveTo>
                    <a:pt x="62484" y="0"/>
                  </a:moveTo>
                  <a:lnTo>
                    <a:pt x="0" y="0"/>
                  </a:lnTo>
                  <a:lnTo>
                    <a:pt x="0" y="307466"/>
                  </a:lnTo>
                  <a:lnTo>
                    <a:pt x="8584" y="350055"/>
                  </a:lnTo>
                  <a:lnTo>
                    <a:pt x="32004" y="384809"/>
                  </a:lnTo>
                  <a:lnTo>
                    <a:pt x="66758" y="408229"/>
                  </a:lnTo>
                  <a:lnTo>
                    <a:pt x="109347" y="416813"/>
                  </a:lnTo>
                  <a:lnTo>
                    <a:pt x="187451" y="416813"/>
                  </a:lnTo>
                  <a:lnTo>
                    <a:pt x="187451" y="510539"/>
                  </a:lnTo>
                  <a:lnTo>
                    <a:pt x="249935" y="385571"/>
                  </a:lnTo>
                  <a:lnTo>
                    <a:pt x="187451" y="260603"/>
                  </a:lnTo>
                  <a:lnTo>
                    <a:pt x="187451" y="354329"/>
                  </a:lnTo>
                  <a:lnTo>
                    <a:pt x="109347" y="354329"/>
                  </a:lnTo>
                  <a:lnTo>
                    <a:pt x="91094" y="350650"/>
                  </a:lnTo>
                  <a:lnTo>
                    <a:pt x="76200" y="340613"/>
                  </a:lnTo>
                  <a:lnTo>
                    <a:pt x="66163" y="325719"/>
                  </a:lnTo>
                  <a:lnTo>
                    <a:pt x="62484" y="307466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42126" y="1988057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90" h="510539">
                  <a:moveTo>
                    <a:pt x="0" y="0"/>
                  </a:moveTo>
                  <a:lnTo>
                    <a:pt x="0" y="307466"/>
                  </a:lnTo>
                  <a:lnTo>
                    <a:pt x="8584" y="350055"/>
                  </a:lnTo>
                  <a:lnTo>
                    <a:pt x="32004" y="384809"/>
                  </a:lnTo>
                  <a:lnTo>
                    <a:pt x="66758" y="408229"/>
                  </a:lnTo>
                  <a:lnTo>
                    <a:pt x="109347" y="416813"/>
                  </a:lnTo>
                  <a:lnTo>
                    <a:pt x="187451" y="416813"/>
                  </a:lnTo>
                  <a:lnTo>
                    <a:pt x="187451" y="510539"/>
                  </a:lnTo>
                  <a:lnTo>
                    <a:pt x="249935" y="385571"/>
                  </a:lnTo>
                  <a:lnTo>
                    <a:pt x="187451" y="260603"/>
                  </a:lnTo>
                  <a:lnTo>
                    <a:pt x="187451" y="354329"/>
                  </a:lnTo>
                  <a:lnTo>
                    <a:pt x="109347" y="354329"/>
                  </a:lnTo>
                  <a:lnTo>
                    <a:pt x="91094" y="350650"/>
                  </a:lnTo>
                  <a:lnTo>
                    <a:pt x="76200" y="340613"/>
                  </a:lnTo>
                  <a:lnTo>
                    <a:pt x="66163" y="325719"/>
                  </a:lnTo>
                  <a:lnTo>
                    <a:pt x="62484" y="307466"/>
                  </a:lnTo>
                  <a:lnTo>
                    <a:pt x="62484" y="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259572" y="1869185"/>
            <a:ext cx="178688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179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Crear</a:t>
            </a:r>
            <a:r>
              <a:rPr sz="2400" kern="0" spc="-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Calibri"/>
                <a:cs typeface="Calibri"/>
              </a:rPr>
              <a:t>un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Valor</a:t>
            </a:r>
            <a:r>
              <a:rPr sz="2400" kern="0" spc="-9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Superior</a:t>
            </a:r>
            <a:endParaRPr sz="24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4131" y="3011552"/>
            <a:ext cx="14808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874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Dar</a:t>
            </a:r>
            <a:r>
              <a:rPr sz="2400" kern="0" spc="-2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mayor Satisfacción</a:t>
            </a:r>
            <a:endParaRPr sz="24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59076" y="1136141"/>
            <a:ext cx="5013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RELACIONES</a:t>
            </a:r>
            <a:r>
              <a:rPr sz="2400" kern="0" spc="-8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DURADERAS</a:t>
            </a:r>
            <a:r>
              <a:rPr sz="2400" kern="0" spc="-7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CON</a:t>
            </a:r>
            <a:r>
              <a:rPr sz="2400" kern="0" spc="-4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CLIENTES</a:t>
            </a:r>
            <a:endParaRPr sz="24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3952" y="2079118"/>
            <a:ext cx="12763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Información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08852" y="2874265"/>
            <a:ext cx="697230" cy="1177925"/>
          </a:xfrm>
          <a:custGeom>
            <a:avLst/>
            <a:gdLst/>
            <a:ahLst/>
            <a:cxnLst/>
            <a:rect l="l" t="t" r="r" b="b"/>
            <a:pathLst>
              <a:path w="697229" h="1177925">
                <a:moveTo>
                  <a:pt x="218948" y="0"/>
                </a:moveTo>
                <a:lnTo>
                  <a:pt x="0" y="129412"/>
                </a:lnTo>
                <a:lnTo>
                  <a:pt x="24648" y="172337"/>
                </a:lnTo>
                <a:lnTo>
                  <a:pt x="48213" y="215797"/>
                </a:lnTo>
                <a:lnTo>
                  <a:pt x="70687" y="259770"/>
                </a:lnTo>
                <a:lnTo>
                  <a:pt x="92063" y="304236"/>
                </a:lnTo>
                <a:lnTo>
                  <a:pt x="112335" y="349175"/>
                </a:lnTo>
                <a:lnTo>
                  <a:pt x="131496" y="394565"/>
                </a:lnTo>
                <a:lnTo>
                  <a:pt x="149539" y="440387"/>
                </a:lnTo>
                <a:lnTo>
                  <a:pt x="166458" y="486619"/>
                </a:lnTo>
                <a:lnTo>
                  <a:pt x="182245" y="533241"/>
                </a:lnTo>
                <a:lnTo>
                  <a:pt x="196893" y="580232"/>
                </a:lnTo>
                <a:lnTo>
                  <a:pt x="210397" y="627572"/>
                </a:lnTo>
                <a:lnTo>
                  <a:pt x="222748" y="675240"/>
                </a:lnTo>
                <a:lnTo>
                  <a:pt x="233941" y="723215"/>
                </a:lnTo>
                <a:lnTo>
                  <a:pt x="243968" y="771477"/>
                </a:lnTo>
                <a:lnTo>
                  <a:pt x="252824" y="820004"/>
                </a:lnTo>
                <a:lnTo>
                  <a:pt x="260500" y="868778"/>
                </a:lnTo>
                <a:lnTo>
                  <a:pt x="266990" y="917775"/>
                </a:lnTo>
                <a:lnTo>
                  <a:pt x="272288" y="966978"/>
                </a:lnTo>
                <a:lnTo>
                  <a:pt x="103377" y="965581"/>
                </a:lnTo>
                <a:lnTo>
                  <a:pt x="408559" y="1177798"/>
                </a:lnTo>
                <a:lnTo>
                  <a:pt x="696849" y="970788"/>
                </a:lnTo>
                <a:lnTo>
                  <a:pt x="527938" y="969263"/>
                </a:lnTo>
                <a:lnTo>
                  <a:pt x="523058" y="918009"/>
                </a:lnTo>
                <a:lnTo>
                  <a:pt x="517030" y="866936"/>
                </a:lnTo>
                <a:lnTo>
                  <a:pt x="509862" y="816065"/>
                </a:lnTo>
                <a:lnTo>
                  <a:pt x="501558" y="765413"/>
                </a:lnTo>
                <a:lnTo>
                  <a:pt x="492125" y="715000"/>
                </a:lnTo>
                <a:lnTo>
                  <a:pt x="481567" y="664843"/>
                </a:lnTo>
                <a:lnTo>
                  <a:pt x="469891" y="614961"/>
                </a:lnTo>
                <a:lnTo>
                  <a:pt x="457103" y="565373"/>
                </a:lnTo>
                <a:lnTo>
                  <a:pt x="443208" y="516098"/>
                </a:lnTo>
                <a:lnTo>
                  <a:pt x="428212" y="467153"/>
                </a:lnTo>
                <a:lnTo>
                  <a:pt x="412120" y="418558"/>
                </a:lnTo>
                <a:lnTo>
                  <a:pt x="394939" y="370332"/>
                </a:lnTo>
                <a:lnTo>
                  <a:pt x="376674" y="322491"/>
                </a:lnTo>
                <a:lnTo>
                  <a:pt x="357331" y="275057"/>
                </a:lnTo>
                <a:lnTo>
                  <a:pt x="336915" y="228046"/>
                </a:lnTo>
                <a:lnTo>
                  <a:pt x="315432" y="181477"/>
                </a:lnTo>
                <a:lnTo>
                  <a:pt x="292888" y="135370"/>
                </a:lnTo>
                <a:lnTo>
                  <a:pt x="269289" y="89742"/>
                </a:lnTo>
                <a:lnTo>
                  <a:pt x="244640" y="44612"/>
                </a:lnTo>
                <a:lnTo>
                  <a:pt x="21894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1439" y="4507739"/>
            <a:ext cx="921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Empresa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12460" y="5266183"/>
            <a:ext cx="1160780" cy="1029335"/>
          </a:xfrm>
          <a:custGeom>
            <a:avLst/>
            <a:gdLst/>
            <a:ahLst/>
            <a:cxnLst/>
            <a:rect l="l" t="t" r="r" b="b"/>
            <a:pathLst>
              <a:path w="1160779" h="1029335">
                <a:moveTo>
                  <a:pt x="958850" y="0"/>
                </a:moveTo>
                <a:lnTo>
                  <a:pt x="926944" y="40463"/>
                </a:lnTo>
                <a:lnTo>
                  <a:pt x="894067" y="80041"/>
                </a:lnTo>
                <a:lnTo>
                  <a:pt x="860239" y="118720"/>
                </a:lnTo>
                <a:lnTo>
                  <a:pt x="825479" y="156485"/>
                </a:lnTo>
                <a:lnTo>
                  <a:pt x="789807" y="193319"/>
                </a:lnTo>
                <a:lnTo>
                  <a:pt x="753241" y="229209"/>
                </a:lnTo>
                <a:lnTo>
                  <a:pt x="715802" y="264139"/>
                </a:lnTo>
                <a:lnTo>
                  <a:pt x="677509" y="298093"/>
                </a:lnTo>
                <a:lnTo>
                  <a:pt x="638382" y="331058"/>
                </a:lnTo>
                <a:lnTo>
                  <a:pt x="598439" y="363018"/>
                </a:lnTo>
                <a:lnTo>
                  <a:pt x="557702" y="393957"/>
                </a:lnTo>
                <a:lnTo>
                  <a:pt x="516188" y="423861"/>
                </a:lnTo>
                <a:lnTo>
                  <a:pt x="473919" y="452715"/>
                </a:lnTo>
                <a:lnTo>
                  <a:pt x="430912" y="480503"/>
                </a:lnTo>
                <a:lnTo>
                  <a:pt x="387189" y="507211"/>
                </a:lnTo>
                <a:lnTo>
                  <a:pt x="342767" y="532823"/>
                </a:lnTo>
                <a:lnTo>
                  <a:pt x="297668" y="557325"/>
                </a:lnTo>
                <a:lnTo>
                  <a:pt x="251910" y="580700"/>
                </a:lnTo>
                <a:lnTo>
                  <a:pt x="205512" y="602935"/>
                </a:lnTo>
                <a:lnTo>
                  <a:pt x="158496" y="624014"/>
                </a:lnTo>
                <a:lnTo>
                  <a:pt x="107823" y="462889"/>
                </a:lnTo>
                <a:lnTo>
                  <a:pt x="0" y="818654"/>
                </a:lnTo>
                <a:lnTo>
                  <a:pt x="286003" y="1028992"/>
                </a:lnTo>
                <a:lnTo>
                  <a:pt x="235203" y="867803"/>
                </a:lnTo>
                <a:lnTo>
                  <a:pt x="280602" y="848179"/>
                </a:lnTo>
                <a:lnTo>
                  <a:pt x="325506" y="827602"/>
                </a:lnTo>
                <a:lnTo>
                  <a:pt x="369902" y="806082"/>
                </a:lnTo>
                <a:lnTo>
                  <a:pt x="413777" y="783629"/>
                </a:lnTo>
                <a:lnTo>
                  <a:pt x="457117" y="760255"/>
                </a:lnTo>
                <a:lnTo>
                  <a:pt x="499907" y="735969"/>
                </a:lnTo>
                <a:lnTo>
                  <a:pt x="542135" y="710783"/>
                </a:lnTo>
                <a:lnTo>
                  <a:pt x="583786" y="684705"/>
                </a:lnTo>
                <a:lnTo>
                  <a:pt x="624846" y="657748"/>
                </a:lnTo>
                <a:lnTo>
                  <a:pt x="665302" y="629922"/>
                </a:lnTo>
                <a:lnTo>
                  <a:pt x="705140" y="601237"/>
                </a:lnTo>
                <a:lnTo>
                  <a:pt x="744346" y="571703"/>
                </a:lnTo>
                <a:lnTo>
                  <a:pt x="782907" y="541331"/>
                </a:lnTo>
                <a:lnTo>
                  <a:pt x="820809" y="510132"/>
                </a:lnTo>
                <a:lnTo>
                  <a:pt x="858037" y="478116"/>
                </a:lnTo>
                <a:lnTo>
                  <a:pt x="894578" y="445293"/>
                </a:lnTo>
                <a:lnTo>
                  <a:pt x="930419" y="411674"/>
                </a:lnTo>
                <a:lnTo>
                  <a:pt x="965545" y="377270"/>
                </a:lnTo>
                <a:lnTo>
                  <a:pt x="999943" y="342091"/>
                </a:lnTo>
                <a:lnTo>
                  <a:pt x="1033598" y="306148"/>
                </a:lnTo>
                <a:lnTo>
                  <a:pt x="1066498" y="269451"/>
                </a:lnTo>
                <a:lnTo>
                  <a:pt x="1098629" y="232010"/>
                </a:lnTo>
                <a:lnTo>
                  <a:pt x="1129976" y="193836"/>
                </a:lnTo>
                <a:lnTo>
                  <a:pt x="1160526" y="154940"/>
                </a:lnTo>
                <a:lnTo>
                  <a:pt x="9588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32833" y="5868720"/>
            <a:ext cx="868044" cy="61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Generar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algn="ctr">
              <a:lnSpc>
                <a:spcPts val="2305"/>
              </a:lnSpc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Valor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23640" y="5326890"/>
            <a:ext cx="1197610" cy="883919"/>
          </a:xfrm>
          <a:custGeom>
            <a:avLst/>
            <a:gdLst/>
            <a:ahLst/>
            <a:cxnLst/>
            <a:rect l="l" t="t" r="r" b="b"/>
            <a:pathLst>
              <a:path w="1197610" h="883920">
                <a:moveTo>
                  <a:pt x="470585" y="0"/>
                </a:moveTo>
                <a:lnTo>
                  <a:pt x="99491" y="20828"/>
                </a:lnTo>
                <a:lnTo>
                  <a:pt x="0" y="361645"/>
                </a:lnTo>
                <a:lnTo>
                  <a:pt x="134035" y="258698"/>
                </a:lnTo>
                <a:lnTo>
                  <a:pt x="168042" y="294610"/>
                </a:lnTo>
                <a:lnTo>
                  <a:pt x="202773" y="329730"/>
                </a:lnTo>
                <a:lnTo>
                  <a:pt x="238215" y="364048"/>
                </a:lnTo>
                <a:lnTo>
                  <a:pt x="274353" y="397556"/>
                </a:lnTo>
                <a:lnTo>
                  <a:pt x="311173" y="430244"/>
                </a:lnTo>
                <a:lnTo>
                  <a:pt x="348659" y="462104"/>
                </a:lnTo>
                <a:lnTo>
                  <a:pt x="386798" y="493125"/>
                </a:lnTo>
                <a:lnTo>
                  <a:pt x="425576" y="523299"/>
                </a:lnTo>
                <a:lnTo>
                  <a:pt x="464976" y="552617"/>
                </a:lnTo>
                <a:lnTo>
                  <a:pt x="504986" y="581068"/>
                </a:lnTo>
                <a:lnTo>
                  <a:pt x="545590" y="608645"/>
                </a:lnTo>
                <a:lnTo>
                  <a:pt x="586774" y="635338"/>
                </a:lnTo>
                <a:lnTo>
                  <a:pt x="628524" y="661137"/>
                </a:lnTo>
                <a:lnTo>
                  <a:pt x="670825" y="686033"/>
                </a:lnTo>
                <a:lnTo>
                  <a:pt x="713663" y="710018"/>
                </a:lnTo>
                <a:lnTo>
                  <a:pt x="757022" y="733081"/>
                </a:lnTo>
                <a:lnTo>
                  <a:pt x="800889" y="755214"/>
                </a:lnTo>
                <a:lnTo>
                  <a:pt x="845249" y="776408"/>
                </a:lnTo>
                <a:lnTo>
                  <a:pt x="890088" y="796653"/>
                </a:lnTo>
                <a:lnTo>
                  <a:pt x="935391" y="815940"/>
                </a:lnTo>
                <a:lnTo>
                  <a:pt x="981143" y="834259"/>
                </a:lnTo>
                <a:lnTo>
                  <a:pt x="1027330" y="851602"/>
                </a:lnTo>
                <a:lnTo>
                  <a:pt x="1073938" y="867960"/>
                </a:lnTo>
                <a:lnTo>
                  <a:pt x="1120952" y="883323"/>
                </a:lnTo>
                <a:lnTo>
                  <a:pt x="1197406" y="640702"/>
                </a:lnTo>
                <a:lnTo>
                  <a:pt x="1148460" y="624606"/>
                </a:lnTo>
                <a:lnTo>
                  <a:pt x="1100009" y="607296"/>
                </a:lnTo>
                <a:lnTo>
                  <a:pt x="1052074" y="588785"/>
                </a:lnTo>
                <a:lnTo>
                  <a:pt x="1004677" y="569086"/>
                </a:lnTo>
                <a:lnTo>
                  <a:pt x="957839" y="548211"/>
                </a:lnTo>
                <a:lnTo>
                  <a:pt x="911580" y="526174"/>
                </a:lnTo>
                <a:lnTo>
                  <a:pt x="865921" y="502989"/>
                </a:lnTo>
                <a:lnTo>
                  <a:pt x="820885" y="478668"/>
                </a:lnTo>
                <a:lnTo>
                  <a:pt x="776491" y="453224"/>
                </a:lnTo>
                <a:lnTo>
                  <a:pt x="732761" y="426670"/>
                </a:lnTo>
                <a:lnTo>
                  <a:pt x="689716" y="399020"/>
                </a:lnTo>
                <a:lnTo>
                  <a:pt x="647376" y="370287"/>
                </a:lnTo>
                <a:lnTo>
                  <a:pt x="605764" y="340484"/>
                </a:lnTo>
                <a:lnTo>
                  <a:pt x="564900" y="309623"/>
                </a:lnTo>
                <a:lnTo>
                  <a:pt x="524804" y="277719"/>
                </a:lnTo>
                <a:lnTo>
                  <a:pt x="485499" y="244784"/>
                </a:lnTo>
                <a:lnTo>
                  <a:pt x="447005" y="210831"/>
                </a:lnTo>
                <a:lnTo>
                  <a:pt x="409343" y="175873"/>
                </a:lnTo>
                <a:lnTo>
                  <a:pt x="372535" y="139924"/>
                </a:lnTo>
                <a:lnTo>
                  <a:pt x="336600" y="102997"/>
                </a:lnTo>
                <a:lnTo>
                  <a:pt x="47058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r>
              <a:rPr lang="es-ES" kern="0" dirty="0">
                <a:solidFill>
                  <a:sysClr val="windowText" lastClr="000000"/>
                </a:solidFill>
              </a:rPr>
              <a:t>|||</a:t>
            </a:r>
            <a:endParaRPr kern="0" dirty="0">
              <a:solidFill>
                <a:sysClr val="windowText" lastClr="00000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81023" y="4368166"/>
            <a:ext cx="123888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223520">
              <a:lnSpc>
                <a:spcPts val="2210"/>
              </a:lnSpc>
              <a:spcBef>
                <a:spcPts val="33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Brindar Satisfacción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8768" y="2939034"/>
            <a:ext cx="584200" cy="1114425"/>
          </a:xfrm>
          <a:custGeom>
            <a:avLst/>
            <a:gdLst/>
            <a:ahLst/>
            <a:cxnLst/>
            <a:rect l="l" t="t" r="r" b="b"/>
            <a:pathLst>
              <a:path w="584200" h="1114425">
                <a:moveTo>
                  <a:pt x="426262" y="0"/>
                </a:moveTo>
                <a:lnTo>
                  <a:pt x="72961" y="34670"/>
                </a:lnTo>
                <a:lnTo>
                  <a:pt x="218440" y="120650"/>
                </a:lnTo>
                <a:lnTo>
                  <a:pt x="196965" y="167442"/>
                </a:lnTo>
                <a:lnTo>
                  <a:pt x="176576" y="214651"/>
                </a:lnTo>
                <a:lnTo>
                  <a:pt x="157277" y="262259"/>
                </a:lnTo>
                <a:lnTo>
                  <a:pt x="139072" y="310246"/>
                </a:lnTo>
                <a:lnTo>
                  <a:pt x="121965" y="358594"/>
                </a:lnTo>
                <a:lnTo>
                  <a:pt x="105960" y="407283"/>
                </a:lnTo>
                <a:lnTo>
                  <a:pt x="91062" y="456295"/>
                </a:lnTo>
                <a:lnTo>
                  <a:pt x="77275" y="505610"/>
                </a:lnTo>
                <a:lnTo>
                  <a:pt x="64603" y="555210"/>
                </a:lnTo>
                <a:lnTo>
                  <a:pt x="53051" y="605075"/>
                </a:lnTo>
                <a:lnTo>
                  <a:pt x="42621" y="655187"/>
                </a:lnTo>
                <a:lnTo>
                  <a:pt x="33319" y="705527"/>
                </a:lnTo>
                <a:lnTo>
                  <a:pt x="25149" y="756076"/>
                </a:lnTo>
                <a:lnTo>
                  <a:pt x="18115" y="806814"/>
                </a:lnTo>
                <a:lnTo>
                  <a:pt x="12221" y="857724"/>
                </a:lnTo>
                <a:lnTo>
                  <a:pt x="7471" y="908785"/>
                </a:lnTo>
                <a:lnTo>
                  <a:pt x="3870" y="959979"/>
                </a:lnTo>
                <a:lnTo>
                  <a:pt x="1422" y="1011288"/>
                </a:lnTo>
                <a:lnTo>
                  <a:pt x="130" y="1062691"/>
                </a:lnTo>
                <a:lnTo>
                  <a:pt x="0" y="1114170"/>
                </a:lnTo>
                <a:lnTo>
                  <a:pt x="254342" y="1112011"/>
                </a:lnTo>
                <a:lnTo>
                  <a:pt x="254514" y="1062514"/>
                </a:lnTo>
                <a:lnTo>
                  <a:pt x="255893" y="1013097"/>
                </a:lnTo>
                <a:lnTo>
                  <a:pt x="258476" y="963782"/>
                </a:lnTo>
                <a:lnTo>
                  <a:pt x="262257" y="914589"/>
                </a:lnTo>
                <a:lnTo>
                  <a:pt x="267232" y="865540"/>
                </a:lnTo>
                <a:lnTo>
                  <a:pt x="273396" y="816657"/>
                </a:lnTo>
                <a:lnTo>
                  <a:pt x="280745" y="767960"/>
                </a:lnTo>
                <a:lnTo>
                  <a:pt x="289275" y="719470"/>
                </a:lnTo>
                <a:lnTo>
                  <a:pt x="298980" y="671210"/>
                </a:lnTo>
                <a:lnTo>
                  <a:pt x="309856" y="623201"/>
                </a:lnTo>
                <a:lnTo>
                  <a:pt x="321898" y="575463"/>
                </a:lnTo>
                <a:lnTo>
                  <a:pt x="335102" y="528018"/>
                </a:lnTo>
                <a:lnTo>
                  <a:pt x="349463" y="480888"/>
                </a:lnTo>
                <a:lnTo>
                  <a:pt x="364977" y="434094"/>
                </a:lnTo>
                <a:lnTo>
                  <a:pt x="381639" y="387656"/>
                </a:lnTo>
                <a:lnTo>
                  <a:pt x="399445" y="341596"/>
                </a:lnTo>
                <a:lnTo>
                  <a:pt x="418389" y="295937"/>
                </a:lnTo>
                <a:lnTo>
                  <a:pt x="438467" y="250698"/>
                </a:lnTo>
                <a:lnTo>
                  <a:pt x="583844" y="336676"/>
                </a:lnTo>
                <a:lnTo>
                  <a:pt x="42626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83537" y="1623061"/>
            <a:ext cx="1812289" cy="1141595"/>
          </a:xfrm>
          <a:prstGeom prst="rect">
            <a:avLst/>
          </a:prstGeom>
          <a:ln w="9525">
            <a:solidFill>
              <a:srgbClr val="4F81BC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1270" algn="ctr">
              <a:spcBef>
                <a:spcPts val="64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Necesidades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91490" marR="483870" indent="-635" algn="ctr">
              <a:lnSpc>
                <a:spcPct val="127000"/>
              </a:lnSpc>
              <a:spcBef>
                <a:spcPts val="1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Deseos Entorno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165345" y="1625854"/>
            <a:ext cx="1032510" cy="594360"/>
            <a:chOff x="2641345" y="1625854"/>
            <a:chExt cx="1032510" cy="594360"/>
          </a:xfrm>
        </p:grpSpPr>
        <p:sp>
          <p:nvSpPr>
            <p:cNvPr id="19" name="object 19"/>
            <p:cNvSpPr/>
            <p:nvPr/>
          </p:nvSpPr>
          <p:spPr>
            <a:xfrm>
              <a:off x="2654045" y="1638554"/>
              <a:ext cx="1007110" cy="568960"/>
            </a:xfrm>
            <a:custGeom>
              <a:avLst/>
              <a:gdLst/>
              <a:ahLst/>
              <a:cxnLst/>
              <a:rect l="l" t="t" r="r" b="b"/>
              <a:pathLst>
                <a:path w="1007110" h="568960">
                  <a:moveTo>
                    <a:pt x="888619" y="0"/>
                  </a:moveTo>
                  <a:lnTo>
                    <a:pt x="840105" y="161925"/>
                  </a:lnTo>
                  <a:lnTo>
                    <a:pt x="791167" y="152581"/>
                  </a:lnTo>
                  <a:lnTo>
                    <a:pt x="742081" y="144319"/>
                  </a:lnTo>
                  <a:lnTo>
                    <a:pt x="692864" y="137138"/>
                  </a:lnTo>
                  <a:lnTo>
                    <a:pt x="643534" y="131038"/>
                  </a:lnTo>
                  <a:lnTo>
                    <a:pt x="594108" y="126020"/>
                  </a:lnTo>
                  <a:lnTo>
                    <a:pt x="544605" y="122082"/>
                  </a:lnTo>
                  <a:lnTo>
                    <a:pt x="495042" y="119225"/>
                  </a:lnTo>
                  <a:lnTo>
                    <a:pt x="445437" y="117449"/>
                  </a:lnTo>
                  <a:lnTo>
                    <a:pt x="395806" y="116754"/>
                  </a:lnTo>
                  <a:lnTo>
                    <a:pt x="346169" y="117141"/>
                  </a:lnTo>
                  <a:lnTo>
                    <a:pt x="296543" y="118608"/>
                  </a:lnTo>
                  <a:lnTo>
                    <a:pt x="246945" y="121156"/>
                  </a:lnTo>
                  <a:lnTo>
                    <a:pt x="197393" y="124786"/>
                  </a:lnTo>
                  <a:lnTo>
                    <a:pt x="147905" y="129496"/>
                  </a:lnTo>
                  <a:lnTo>
                    <a:pt x="98498" y="135287"/>
                  </a:lnTo>
                  <a:lnTo>
                    <a:pt x="49190" y="142160"/>
                  </a:lnTo>
                  <a:lnTo>
                    <a:pt x="0" y="150113"/>
                  </a:lnTo>
                  <a:lnTo>
                    <a:pt x="43434" y="400685"/>
                  </a:lnTo>
                  <a:lnTo>
                    <a:pt x="94814" y="392477"/>
                  </a:lnTo>
                  <a:lnTo>
                    <a:pt x="146339" y="385600"/>
                  </a:lnTo>
                  <a:lnTo>
                    <a:pt x="197984" y="380051"/>
                  </a:lnTo>
                  <a:lnTo>
                    <a:pt x="249722" y="375831"/>
                  </a:lnTo>
                  <a:lnTo>
                    <a:pt x="301528" y="372940"/>
                  </a:lnTo>
                  <a:lnTo>
                    <a:pt x="353376" y="371376"/>
                  </a:lnTo>
                  <a:lnTo>
                    <a:pt x="405241" y="371141"/>
                  </a:lnTo>
                  <a:lnTo>
                    <a:pt x="457095" y="372234"/>
                  </a:lnTo>
                  <a:lnTo>
                    <a:pt x="508914" y="374653"/>
                  </a:lnTo>
                  <a:lnTo>
                    <a:pt x="560672" y="378400"/>
                  </a:lnTo>
                  <a:lnTo>
                    <a:pt x="612342" y="383474"/>
                  </a:lnTo>
                  <a:lnTo>
                    <a:pt x="663899" y="389874"/>
                  </a:lnTo>
                  <a:lnTo>
                    <a:pt x="715318" y="397601"/>
                  </a:lnTo>
                  <a:lnTo>
                    <a:pt x="766571" y="406654"/>
                  </a:lnTo>
                  <a:lnTo>
                    <a:pt x="718057" y="568451"/>
                  </a:lnTo>
                  <a:lnTo>
                    <a:pt x="1007109" y="334772"/>
                  </a:lnTo>
                  <a:lnTo>
                    <a:pt x="88861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654045" y="1638554"/>
              <a:ext cx="1007110" cy="568960"/>
            </a:xfrm>
            <a:custGeom>
              <a:avLst/>
              <a:gdLst/>
              <a:ahLst/>
              <a:cxnLst/>
              <a:rect l="l" t="t" r="r" b="b"/>
              <a:pathLst>
                <a:path w="1007110" h="568960">
                  <a:moveTo>
                    <a:pt x="0" y="150113"/>
                  </a:moveTo>
                  <a:lnTo>
                    <a:pt x="49190" y="142160"/>
                  </a:lnTo>
                  <a:lnTo>
                    <a:pt x="98498" y="135287"/>
                  </a:lnTo>
                  <a:lnTo>
                    <a:pt x="147905" y="129496"/>
                  </a:lnTo>
                  <a:lnTo>
                    <a:pt x="197393" y="124786"/>
                  </a:lnTo>
                  <a:lnTo>
                    <a:pt x="246945" y="121156"/>
                  </a:lnTo>
                  <a:lnTo>
                    <a:pt x="296543" y="118608"/>
                  </a:lnTo>
                  <a:lnTo>
                    <a:pt x="346169" y="117141"/>
                  </a:lnTo>
                  <a:lnTo>
                    <a:pt x="395806" y="116754"/>
                  </a:lnTo>
                  <a:lnTo>
                    <a:pt x="445437" y="117449"/>
                  </a:lnTo>
                  <a:lnTo>
                    <a:pt x="495042" y="119225"/>
                  </a:lnTo>
                  <a:lnTo>
                    <a:pt x="544605" y="122082"/>
                  </a:lnTo>
                  <a:lnTo>
                    <a:pt x="594108" y="126020"/>
                  </a:lnTo>
                  <a:lnTo>
                    <a:pt x="643534" y="131038"/>
                  </a:lnTo>
                  <a:lnTo>
                    <a:pt x="692864" y="137138"/>
                  </a:lnTo>
                  <a:lnTo>
                    <a:pt x="742081" y="144319"/>
                  </a:lnTo>
                  <a:lnTo>
                    <a:pt x="791167" y="152581"/>
                  </a:lnTo>
                  <a:lnTo>
                    <a:pt x="840105" y="161925"/>
                  </a:lnTo>
                  <a:lnTo>
                    <a:pt x="888619" y="0"/>
                  </a:lnTo>
                  <a:lnTo>
                    <a:pt x="1007109" y="334772"/>
                  </a:lnTo>
                  <a:lnTo>
                    <a:pt x="718057" y="568451"/>
                  </a:lnTo>
                  <a:lnTo>
                    <a:pt x="766571" y="406654"/>
                  </a:lnTo>
                  <a:lnTo>
                    <a:pt x="715318" y="397601"/>
                  </a:lnTo>
                  <a:lnTo>
                    <a:pt x="663899" y="389874"/>
                  </a:lnTo>
                  <a:lnTo>
                    <a:pt x="612342" y="383474"/>
                  </a:lnTo>
                  <a:lnTo>
                    <a:pt x="560672" y="378400"/>
                  </a:lnTo>
                  <a:lnTo>
                    <a:pt x="508914" y="374653"/>
                  </a:lnTo>
                  <a:lnTo>
                    <a:pt x="457095" y="372234"/>
                  </a:lnTo>
                  <a:lnTo>
                    <a:pt x="405241" y="371141"/>
                  </a:lnTo>
                  <a:lnTo>
                    <a:pt x="353376" y="371376"/>
                  </a:lnTo>
                  <a:lnTo>
                    <a:pt x="301528" y="372940"/>
                  </a:lnTo>
                  <a:lnTo>
                    <a:pt x="249722" y="375831"/>
                  </a:lnTo>
                  <a:lnTo>
                    <a:pt x="197984" y="380051"/>
                  </a:lnTo>
                  <a:lnTo>
                    <a:pt x="146339" y="385600"/>
                  </a:lnTo>
                  <a:lnTo>
                    <a:pt x="94814" y="392477"/>
                  </a:lnTo>
                  <a:lnTo>
                    <a:pt x="43434" y="400685"/>
                  </a:lnTo>
                  <a:lnTo>
                    <a:pt x="0" y="15011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4933" y="5085588"/>
            <a:ext cx="3849623" cy="1367028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865617" y="2978151"/>
            <a:ext cx="275590" cy="537845"/>
            <a:chOff x="6341617" y="2978150"/>
            <a:chExt cx="275590" cy="537845"/>
          </a:xfrm>
        </p:grpSpPr>
        <p:sp>
          <p:nvSpPr>
            <p:cNvPr id="23" name="object 23"/>
            <p:cNvSpPr/>
            <p:nvPr/>
          </p:nvSpPr>
          <p:spPr>
            <a:xfrm>
              <a:off x="6354317" y="2990850"/>
              <a:ext cx="250190" cy="512445"/>
            </a:xfrm>
            <a:custGeom>
              <a:avLst/>
              <a:gdLst/>
              <a:ahLst/>
              <a:cxnLst/>
              <a:rect l="l" t="t" r="r" b="b"/>
              <a:pathLst>
                <a:path w="250190" h="512445">
                  <a:moveTo>
                    <a:pt x="62484" y="0"/>
                  </a:moveTo>
                  <a:lnTo>
                    <a:pt x="0" y="0"/>
                  </a:lnTo>
                  <a:lnTo>
                    <a:pt x="0" y="308990"/>
                  </a:lnTo>
                  <a:lnTo>
                    <a:pt x="8584" y="351579"/>
                  </a:lnTo>
                  <a:lnTo>
                    <a:pt x="32003" y="386333"/>
                  </a:lnTo>
                  <a:lnTo>
                    <a:pt x="66758" y="409753"/>
                  </a:lnTo>
                  <a:lnTo>
                    <a:pt x="109347" y="418338"/>
                  </a:lnTo>
                  <a:lnTo>
                    <a:pt x="187452" y="418338"/>
                  </a:lnTo>
                  <a:lnTo>
                    <a:pt x="187452" y="512063"/>
                  </a:lnTo>
                  <a:lnTo>
                    <a:pt x="249936" y="387096"/>
                  </a:lnTo>
                  <a:lnTo>
                    <a:pt x="187452" y="262127"/>
                  </a:lnTo>
                  <a:lnTo>
                    <a:pt x="187452" y="355853"/>
                  </a:lnTo>
                  <a:lnTo>
                    <a:pt x="109347" y="355853"/>
                  </a:lnTo>
                  <a:lnTo>
                    <a:pt x="91094" y="352174"/>
                  </a:lnTo>
                  <a:lnTo>
                    <a:pt x="76200" y="342138"/>
                  </a:lnTo>
                  <a:lnTo>
                    <a:pt x="66163" y="327243"/>
                  </a:lnTo>
                  <a:lnTo>
                    <a:pt x="62484" y="308990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354317" y="2990850"/>
              <a:ext cx="250190" cy="512445"/>
            </a:xfrm>
            <a:custGeom>
              <a:avLst/>
              <a:gdLst/>
              <a:ahLst/>
              <a:cxnLst/>
              <a:rect l="l" t="t" r="r" b="b"/>
              <a:pathLst>
                <a:path w="250190" h="512445">
                  <a:moveTo>
                    <a:pt x="0" y="0"/>
                  </a:moveTo>
                  <a:lnTo>
                    <a:pt x="0" y="308990"/>
                  </a:lnTo>
                  <a:lnTo>
                    <a:pt x="8584" y="351579"/>
                  </a:lnTo>
                  <a:lnTo>
                    <a:pt x="32003" y="386333"/>
                  </a:lnTo>
                  <a:lnTo>
                    <a:pt x="66758" y="409753"/>
                  </a:lnTo>
                  <a:lnTo>
                    <a:pt x="109347" y="418338"/>
                  </a:lnTo>
                  <a:lnTo>
                    <a:pt x="187452" y="418338"/>
                  </a:lnTo>
                  <a:lnTo>
                    <a:pt x="187452" y="512063"/>
                  </a:lnTo>
                  <a:lnTo>
                    <a:pt x="249936" y="387096"/>
                  </a:lnTo>
                  <a:lnTo>
                    <a:pt x="187452" y="262127"/>
                  </a:lnTo>
                  <a:lnTo>
                    <a:pt x="187452" y="355853"/>
                  </a:lnTo>
                  <a:lnTo>
                    <a:pt x="109347" y="355853"/>
                  </a:lnTo>
                  <a:lnTo>
                    <a:pt x="91094" y="352174"/>
                  </a:lnTo>
                  <a:lnTo>
                    <a:pt x="76200" y="342138"/>
                  </a:lnTo>
                  <a:lnTo>
                    <a:pt x="66163" y="327243"/>
                  </a:lnTo>
                  <a:lnTo>
                    <a:pt x="62484" y="308990"/>
                  </a:lnTo>
                  <a:lnTo>
                    <a:pt x="62484" y="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object 23"/>
          <p:cNvGrpSpPr/>
          <p:nvPr/>
        </p:nvGrpSpPr>
        <p:grpSpPr>
          <a:xfrm>
            <a:off x="3516376" y="1978405"/>
            <a:ext cx="3906520" cy="2777490"/>
            <a:chOff x="1992376" y="1978405"/>
            <a:chExt cx="3906520" cy="2777490"/>
          </a:xfrm>
        </p:grpSpPr>
        <p:sp>
          <p:nvSpPr>
            <p:cNvPr id="24" name="object 24"/>
            <p:cNvSpPr/>
            <p:nvPr/>
          </p:nvSpPr>
          <p:spPr>
            <a:xfrm>
              <a:off x="3246882" y="2103881"/>
              <a:ext cx="2651760" cy="2651760"/>
            </a:xfrm>
            <a:custGeom>
              <a:avLst/>
              <a:gdLst/>
              <a:ahLst/>
              <a:cxnLst/>
              <a:rect l="l" t="t" r="r" b="b"/>
              <a:pathLst>
                <a:path w="2651760" h="2651760">
                  <a:moveTo>
                    <a:pt x="1325880" y="0"/>
                  </a:moveTo>
                  <a:lnTo>
                    <a:pt x="1277271" y="874"/>
                  </a:lnTo>
                  <a:lnTo>
                    <a:pt x="1229104" y="3477"/>
                  </a:lnTo>
                  <a:lnTo>
                    <a:pt x="1181407" y="7779"/>
                  </a:lnTo>
                  <a:lnTo>
                    <a:pt x="1134211" y="13750"/>
                  </a:lnTo>
                  <a:lnTo>
                    <a:pt x="1087546" y="21361"/>
                  </a:lnTo>
                  <a:lnTo>
                    <a:pt x="1041441" y="30580"/>
                  </a:lnTo>
                  <a:lnTo>
                    <a:pt x="995928" y="41378"/>
                  </a:lnTo>
                  <a:lnTo>
                    <a:pt x="951034" y="53725"/>
                  </a:lnTo>
                  <a:lnTo>
                    <a:pt x="906792" y="67592"/>
                  </a:lnTo>
                  <a:lnTo>
                    <a:pt x="863229" y="82948"/>
                  </a:lnTo>
                  <a:lnTo>
                    <a:pt x="820378" y="99763"/>
                  </a:lnTo>
                  <a:lnTo>
                    <a:pt x="778266" y="118007"/>
                  </a:lnTo>
                  <a:lnTo>
                    <a:pt x="736925" y="137651"/>
                  </a:lnTo>
                  <a:lnTo>
                    <a:pt x="696385" y="158664"/>
                  </a:lnTo>
                  <a:lnTo>
                    <a:pt x="656674" y="181017"/>
                  </a:lnTo>
                  <a:lnTo>
                    <a:pt x="617824" y="204679"/>
                  </a:lnTo>
                  <a:lnTo>
                    <a:pt x="579864" y="229621"/>
                  </a:lnTo>
                  <a:lnTo>
                    <a:pt x="542824" y="255812"/>
                  </a:lnTo>
                  <a:lnTo>
                    <a:pt x="506734" y="283223"/>
                  </a:lnTo>
                  <a:lnTo>
                    <a:pt x="471624" y="311824"/>
                  </a:lnTo>
                  <a:lnTo>
                    <a:pt x="437524" y="341584"/>
                  </a:lnTo>
                  <a:lnTo>
                    <a:pt x="404464" y="372474"/>
                  </a:lnTo>
                  <a:lnTo>
                    <a:pt x="372474" y="404464"/>
                  </a:lnTo>
                  <a:lnTo>
                    <a:pt x="341584" y="437524"/>
                  </a:lnTo>
                  <a:lnTo>
                    <a:pt x="311824" y="471624"/>
                  </a:lnTo>
                  <a:lnTo>
                    <a:pt x="283223" y="506734"/>
                  </a:lnTo>
                  <a:lnTo>
                    <a:pt x="255812" y="542824"/>
                  </a:lnTo>
                  <a:lnTo>
                    <a:pt x="229621" y="579864"/>
                  </a:lnTo>
                  <a:lnTo>
                    <a:pt x="204679" y="617824"/>
                  </a:lnTo>
                  <a:lnTo>
                    <a:pt x="181017" y="656674"/>
                  </a:lnTo>
                  <a:lnTo>
                    <a:pt x="158664" y="696385"/>
                  </a:lnTo>
                  <a:lnTo>
                    <a:pt x="137651" y="736925"/>
                  </a:lnTo>
                  <a:lnTo>
                    <a:pt x="118007" y="778266"/>
                  </a:lnTo>
                  <a:lnTo>
                    <a:pt x="99763" y="820378"/>
                  </a:lnTo>
                  <a:lnTo>
                    <a:pt x="82948" y="863229"/>
                  </a:lnTo>
                  <a:lnTo>
                    <a:pt x="67592" y="906792"/>
                  </a:lnTo>
                  <a:lnTo>
                    <a:pt x="53725" y="951034"/>
                  </a:lnTo>
                  <a:lnTo>
                    <a:pt x="41378" y="995928"/>
                  </a:lnTo>
                  <a:lnTo>
                    <a:pt x="30580" y="1041441"/>
                  </a:lnTo>
                  <a:lnTo>
                    <a:pt x="21361" y="1087546"/>
                  </a:lnTo>
                  <a:lnTo>
                    <a:pt x="13750" y="1134211"/>
                  </a:lnTo>
                  <a:lnTo>
                    <a:pt x="7779" y="1181407"/>
                  </a:lnTo>
                  <a:lnTo>
                    <a:pt x="3477" y="1229104"/>
                  </a:lnTo>
                  <a:lnTo>
                    <a:pt x="874" y="1277271"/>
                  </a:lnTo>
                  <a:lnTo>
                    <a:pt x="0" y="1325879"/>
                  </a:lnTo>
                  <a:lnTo>
                    <a:pt x="874" y="1374488"/>
                  </a:lnTo>
                  <a:lnTo>
                    <a:pt x="3477" y="1422655"/>
                  </a:lnTo>
                  <a:lnTo>
                    <a:pt x="7779" y="1470352"/>
                  </a:lnTo>
                  <a:lnTo>
                    <a:pt x="13750" y="1517548"/>
                  </a:lnTo>
                  <a:lnTo>
                    <a:pt x="21361" y="1564213"/>
                  </a:lnTo>
                  <a:lnTo>
                    <a:pt x="30580" y="1610318"/>
                  </a:lnTo>
                  <a:lnTo>
                    <a:pt x="41378" y="1655831"/>
                  </a:lnTo>
                  <a:lnTo>
                    <a:pt x="53725" y="1700725"/>
                  </a:lnTo>
                  <a:lnTo>
                    <a:pt x="67592" y="1744967"/>
                  </a:lnTo>
                  <a:lnTo>
                    <a:pt x="82948" y="1788530"/>
                  </a:lnTo>
                  <a:lnTo>
                    <a:pt x="99763" y="1831381"/>
                  </a:lnTo>
                  <a:lnTo>
                    <a:pt x="118007" y="1873493"/>
                  </a:lnTo>
                  <a:lnTo>
                    <a:pt x="137651" y="1914834"/>
                  </a:lnTo>
                  <a:lnTo>
                    <a:pt x="158664" y="1955374"/>
                  </a:lnTo>
                  <a:lnTo>
                    <a:pt x="181017" y="1995085"/>
                  </a:lnTo>
                  <a:lnTo>
                    <a:pt x="204679" y="2033935"/>
                  </a:lnTo>
                  <a:lnTo>
                    <a:pt x="229621" y="2071895"/>
                  </a:lnTo>
                  <a:lnTo>
                    <a:pt x="255812" y="2108935"/>
                  </a:lnTo>
                  <a:lnTo>
                    <a:pt x="283223" y="2145025"/>
                  </a:lnTo>
                  <a:lnTo>
                    <a:pt x="311824" y="2180135"/>
                  </a:lnTo>
                  <a:lnTo>
                    <a:pt x="341584" y="2214235"/>
                  </a:lnTo>
                  <a:lnTo>
                    <a:pt x="372474" y="2247295"/>
                  </a:lnTo>
                  <a:lnTo>
                    <a:pt x="404464" y="2279285"/>
                  </a:lnTo>
                  <a:lnTo>
                    <a:pt x="437524" y="2310175"/>
                  </a:lnTo>
                  <a:lnTo>
                    <a:pt x="471624" y="2339935"/>
                  </a:lnTo>
                  <a:lnTo>
                    <a:pt x="506734" y="2368536"/>
                  </a:lnTo>
                  <a:lnTo>
                    <a:pt x="542824" y="2395947"/>
                  </a:lnTo>
                  <a:lnTo>
                    <a:pt x="579864" y="2422138"/>
                  </a:lnTo>
                  <a:lnTo>
                    <a:pt x="617824" y="2447080"/>
                  </a:lnTo>
                  <a:lnTo>
                    <a:pt x="656674" y="2470742"/>
                  </a:lnTo>
                  <a:lnTo>
                    <a:pt x="696385" y="2493095"/>
                  </a:lnTo>
                  <a:lnTo>
                    <a:pt x="736925" y="2514108"/>
                  </a:lnTo>
                  <a:lnTo>
                    <a:pt x="778266" y="2533752"/>
                  </a:lnTo>
                  <a:lnTo>
                    <a:pt x="820378" y="2551996"/>
                  </a:lnTo>
                  <a:lnTo>
                    <a:pt x="863229" y="2568811"/>
                  </a:lnTo>
                  <a:lnTo>
                    <a:pt x="906792" y="2584167"/>
                  </a:lnTo>
                  <a:lnTo>
                    <a:pt x="951034" y="2598034"/>
                  </a:lnTo>
                  <a:lnTo>
                    <a:pt x="995928" y="2610381"/>
                  </a:lnTo>
                  <a:lnTo>
                    <a:pt x="1041441" y="2621179"/>
                  </a:lnTo>
                  <a:lnTo>
                    <a:pt x="1087546" y="2630398"/>
                  </a:lnTo>
                  <a:lnTo>
                    <a:pt x="1134211" y="2638009"/>
                  </a:lnTo>
                  <a:lnTo>
                    <a:pt x="1181407" y="2643980"/>
                  </a:lnTo>
                  <a:lnTo>
                    <a:pt x="1229104" y="2648282"/>
                  </a:lnTo>
                  <a:lnTo>
                    <a:pt x="1277271" y="2650885"/>
                  </a:lnTo>
                  <a:lnTo>
                    <a:pt x="1325880" y="2651760"/>
                  </a:lnTo>
                  <a:lnTo>
                    <a:pt x="1374488" y="2650885"/>
                  </a:lnTo>
                  <a:lnTo>
                    <a:pt x="1422655" y="2648282"/>
                  </a:lnTo>
                  <a:lnTo>
                    <a:pt x="1470352" y="2643980"/>
                  </a:lnTo>
                  <a:lnTo>
                    <a:pt x="1517548" y="2638009"/>
                  </a:lnTo>
                  <a:lnTo>
                    <a:pt x="1564213" y="2630398"/>
                  </a:lnTo>
                  <a:lnTo>
                    <a:pt x="1610318" y="2621179"/>
                  </a:lnTo>
                  <a:lnTo>
                    <a:pt x="1655831" y="2610381"/>
                  </a:lnTo>
                  <a:lnTo>
                    <a:pt x="1700725" y="2598034"/>
                  </a:lnTo>
                  <a:lnTo>
                    <a:pt x="1744967" y="2584167"/>
                  </a:lnTo>
                  <a:lnTo>
                    <a:pt x="1788530" y="2568811"/>
                  </a:lnTo>
                  <a:lnTo>
                    <a:pt x="1831381" y="2551996"/>
                  </a:lnTo>
                  <a:lnTo>
                    <a:pt x="1873493" y="2533752"/>
                  </a:lnTo>
                  <a:lnTo>
                    <a:pt x="1914834" y="2514108"/>
                  </a:lnTo>
                  <a:lnTo>
                    <a:pt x="1955374" y="2493095"/>
                  </a:lnTo>
                  <a:lnTo>
                    <a:pt x="1995085" y="2470742"/>
                  </a:lnTo>
                  <a:lnTo>
                    <a:pt x="2033935" y="2447080"/>
                  </a:lnTo>
                  <a:lnTo>
                    <a:pt x="2071895" y="2422138"/>
                  </a:lnTo>
                  <a:lnTo>
                    <a:pt x="2108935" y="2395947"/>
                  </a:lnTo>
                  <a:lnTo>
                    <a:pt x="2145025" y="2368536"/>
                  </a:lnTo>
                  <a:lnTo>
                    <a:pt x="2180135" y="2339935"/>
                  </a:lnTo>
                  <a:lnTo>
                    <a:pt x="2214235" y="2310175"/>
                  </a:lnTo>
                  <a:lnTo>
                    <a:pt x="2247295" y="2279285"/>
                  </a:lnTo>
                  <a:lnTo>
                    <a:pt x="2279285" y="2247295"/>
                  </a:lnTo>
                  <a:lnTo>
                    <a:pt x="2310175" y="2214235"/>
                  </a:lnTo>
                  <a:lnTo>
                    <a:pt x="2339935" y="2180135"/>
                  </a:lnTo>
                  <a:lnTo>
                    <a:pt x="2368536" y="2145025"/>
                  </a:lnTo>
                  <a:lnTo>
                    <a:pt x="2395947" y="2108935"/>
                  </a:lnTo>
                  <a:lnTo>
                    <a:pt x="2422138" y="2071895"/>
                  </a:lnTo>
                  <a:lnTo>
                    <a:pt x="2447080" y="2033935"/>
                  </a:lnTo>
                  <a:lnTo>
                    <a:pt x="2470742" y="1995085"/>
                  </a:lnTo>
                  <a:lnTo>
                    <a:pt x="2493095" y="1955374"/>
                  </a:lnTo>
                  <a:lnTo>
                    <a:pt x="2514108" y="1914834"/>
                  </a:lnTo>
                  <a:lnTo>
                    <a:pt x="2533752" y="1873493"/>
                  </a:lnTo>
                  <a:lnTo>
                    <a:pt x="2551996" y="1831381"/>
                  </a:lnTo>
                  <a:lnTo>
                    <a:pt x="2568811" y="1788530"/>
                  </a:lnTo>
                  <a:lnTo>
                    <a:pt x="2584167" y="1744967"/>
                  </a:lnTo>
                  <a:lnTo>
                    <a:pt x="2598034" y="1700725"/>
                  </a:lnTo>
                  <a:lnTo>
                    <a:pt x="2610381" y="1655831"/>
                  </a:lnTo>
                  <a:lnTo>
                    <a:pt x="2621179" y="1610318"/>
                  </a:lnTo>
                  <a:lnTo>
                    <a:pt x="2630398" y="1564213"/>
                  </a:lnTo>
                  <a:lnTo>
                    <a:pt x="2638009" y="1517548"/>
                  </a:lnTo>
                  <a:lnTo>
                    <a:pt x="2643980" y="1470352"/>
                  </a:lnTo>
                  <a:lnTo>
                    <a:pt x="2648282" y="1422655"/>
                  </a:lnTo>
                  <a:lnTo>
                    <a:pt x="2650885" y="1374488"/>
                  </a:lnTo>
                  <a:lnTo>
                    <a:pt x="2651760" y="1325879"/>
                  </a:lnTo>
                  <a:lnTo>
                    <a:pt x="2650885" y="1277271"/>
                  </a:lnTo>
                  <a:lnTo>
                    <a:pt x="2648282" y="1229104"/>
                  </a:lnTo>
                  <a:lnTo>
                    <a:pt x="2643980" y="1181407"/>
                  </a:lnTo>
                  <a:lnTo>
                    <a:pt x="2638009" y="1134211"/>
                  </a:lnTo>
                  <a:lnTo>
                    <a:pt x="2630398" y="1087546"/>
                  </a:lnTo>
                  <a:lnTo>
                    <a:pt x="2621179" y="1041441"/>
                  </a:lnTo>
                  <a:lnTo>
                    <a:pt x="2610381" y="995928"/>
                  </a:lnTo>
                  <a:lnTo>
                    <a:pt x="2598034" y="951034"/>
                  </a:lnTo>
                  <a:lnTo>
                    <a:pt x="2584167" y="906792"/>
                  </a:lnTo>
                  <a:lnTo>
                    <a:pt x="2568811" y="863229"/>
                  </a:lnTo>
                  <a:lnTo>
                    <a:pt x="2551996" y="820378"/>
                  </a:lnTo>
                  <a:lnTo>
                    <a:pt x="2533752" y="778266"/>
                  </a:lnTo>
                  <a:lnTo>
                    <a:pt x="2514108" y="736925"/>
                  </a:lnTo>
                  <a:lnTo>
                    <a:pt x="2493095" y="696385"/>
                  </a:lnTo>
                  <a:lnTo>
                    <a:pt x="2470742" y="656674"/>
                  </a:lnTo>
                  <a:lnTo>
                    <a:pt x="2447080" y="617824"/>
                  </a:lnTo>
                  <a:lnTo>
                    <a:pt x="2422138" y="579864"/>
                  </a:lnTo>
                  <a:lnTo>
                    <a:pt x="2395947" y="542824"/>
                  </a:lnTo>
                  <a:lnTo>
                    <a:pt x="2368536" y="506734"/>
                  </a:lnTo>
                  <a:lnTo>
                    <a:pt x="2339935" y="471624"/>
                  </a:lnTo>
                  <a:lnTo>
                    <a:pt x="2310175" y="437524"/>
                  </a:lnTo>
                  <a:lnTo>
                    <a:pt x="2279285" y="404464"/>
                  </a:lnTo>
                  <a:lnTo>
                    <a:pt x="2247295" y="372474"/>
                  </a:lnTo>
                  <a:lnTo>
                    <a:pt x="2214235" y="341584"/>
                  </a:lnTo>
                  <a:lnTo>
                    <a:pt x="2180135" y="311824"/>
                  </a:lnTo>
                  <a:lnTo>
                    <a:pt x="2145025" y="283223"/>
                  </a:lnTo>
                  <a:lnTo>
                    <a:pt x="2108935" y="255812"/>
                  </a:lnTo>
                  <a:lnTo>
                    <a:pt x="2071895" y="229621"/>
                  </a:lnTo>
                  <a:lnTo>
                    <a:pt x="2033935" y="204679"/>
                  </a:lnTo>
                  <a:lnTo>
                    <a:pt x="1995085" y="181017"/>
                  </a:lnTo>
                  <a:lnTo>
                    <a:pt x="1955374" y="158664"/>
                  </a:lnTo>
                  <a:lnTo>
                    <a:pt x="1914834" y="137651"/>
                  </a:lnTo>
                  <a:lnTo>
                    <a:pt x="1873493" y="118007"/>
                  </a:lnTo>
                  <a:lnTo>
                    <a:pt x="1831381" y="99763"/>
                  </a:lnTo>
                  <a:lnTo>
                    <a:pt x="1788530" y="82948"/>
                  </a:lnTo>
                  <a:lnTo>
                    <a:pt x="1744967" y="67592"/>
                  </a:lnTo>
                  <a:lnTo>
                    <a:pt x="1700725" y="53725"/>
                  </a:lnTo>
                  <a:lnTo>
                    <a:pt x="1655831" y="41378"/>
                  </a:lnTo>
                  <a:lnTo>
                    <a:pt x="1610318" y="30580"/>
                  </a:lnTo>
                  <a:lnTo>
                    <a:pt x="1564213" y="21361"/>
                  </a:lnTo>
                  <a:lnTo>
                    <a:pt x="1517548" y="13750"/>
                  </a:lnTo>
                  <a:lnTo>
                    <a:pt x="1470352" y="7779"/>
                  </a:lnTo>
                  <a:lnTo>
                    <a:pt x="1422655" y="3477"/>
                  </a:lnTo>
                  <a:lnTo>
                    <a:pt x="1374488" y="874"/>
                  </a:lnTo>
                  <a:lnTo>
                    <a:pt x="1325880" y="0"/>
                  </a:lnTo>
                  <a:close/>
                </a:path>
              </a:pathLst>
            </a:custGeom>
            <a:solidFill>
              <a:srgbClr val="F6FB0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005076" y="1991105"/>
              <a:ext cx="408940" cy="738505"/>
            </a:xfrm>
            <a:custGeom>
              <a:avLst/>
              <a:gdLst/>
              <a:ahLst/>
              <a:cxnLst/>
              <a:rect l="l" t="t" r="r" b="b"/>
              <a:pathLst>
                <a:path w="408939" h="738505">
                  <a:moveTo>
                    <a:pt x="144780" y="0"/>
                  </a:moveTo>
                  <a:lnTo>
                    <a:pt x="0" y="42291"/>
                  </a:lnTo>
                  <a:lnTo>
                    <a:pt x="48132" y="74930"/>
                  </a:lnTo>
                  <a:lnTo>
                    <a:pt x="39783" y="115399"/>
                  </a:lnTo>
                  <a:lnTo>
                    <a:pt x="35724" y="156785"/>
                  </a:lnTo>
                  <a:lnTo>
                    <a:pt x="35835" y="198869"/>
                  </a:lnTo>
                  <a:lnTo>
                    <a:pt x="39998" y="241431"/>
                  </a:lnTo>
                  <a:lnTo>
                    <a:pt x="48093" y="284251"/>
                  </a:lnTo>
                  <a:lnTo>
                    <a:pt x="60002" y="327111"/>
                  </a:lnTo>
                  <a:lnTo>
                    <a:pt x="75606" y="369790"/>
                  </a:lnTo>
                  <a:lnTo>
                    <a:pt x="94786" y="412069"/>
                  </a:lnTo>
                  <a:lnTo>
                    <a:pt x="117422" y="453729"/>
                  </a:lnTo>
                  <a:lnTo>
                    <a:pt x="143397" y="494550"/>
                  </a:lnTo>
                  <a:lnTo>
                    <a:pt x="172590" y="534313"/>
                  </a:lnTo>
                  <a:lnTo>
                    <a:pt x="204883" y="572798"/>
                  </a:lnTo>
                  <a:lnTo>
                    <a:pt x="240158" y="609786"/>
                  </a:lnTo>
                  <a:lnTo>
                    <a:pt x="278294" y="645058"/>
                  </a:lnTo>
                  <a:lnTo>
                    <a:pt x="319173" y="678393"/>
                  </a:lnTo>
                  <a:lnTo>
                    <a:pt x="362677" y="709573"/>
                  </a:lnTo>
                  <a:lnTo>
                    <a:pt x="408686" y="738378"/>
                  </a:lnTo>
                  <a:lnTo>
                    <a:pt x="365314" y="702108"/>
                  </a:lnTo>
                  <a:lnTo>
                    <a:pt x="325246" y="663795"/>
                  </a:lnTo>
                  <a:lnTo>
                    <a:pt x="288598" y="623701"/>
                  </a:lnTo>
                  <a:lnTo>
                    <a:pt x="255486" y="582090"/>
                  </a:lnTo>
                  <a:lnTo>
                    <a:pt x="226027" y="539222"/>
                  </a:lnTo>
                  <a:lnTo>
                    <a:pt x="200336" y="495362"/>
                  </a:lnTo>
                  <a:lnTo>
                    <a:pt x="178530" y="450770"/>
                  </a:lnTo>
                  <a:lnTo>
                    <a:pt x="160724" y="405710"/>
                  </a:lnTo>
                  <a:lnTo>
                    <a:pt x="147034" y="360444"/>
                  </a:lnTo>
                  <a:lnTo>
                    <a:pt x="137578" y="315234"/>
                  </a:lnTo>
                  <a:lnTo>
                    <a:pt x="132469" y="270343"/>
                  </a:lnTo>
                  <a:lnTo>
                    <a:pt x="131826" y="226034"/>
                  </a:lnTo>
                  <a:lnTo>
                    <a:pt x="135764" y="182568"/>
                  </a:lnTo>
                  <a:lnTo>
                    <a:pt x="144399" y="140208"/>
                  </a:lnTo>
                  <a:lnTo>
                    <a:pt x="192405" y="17272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364613" y="2668650"/>
              <a:ext cx="881380" cy="234315"/>
            </a:xfrm>
            <a:custGeom>
              <a:avLst/>
              <a:gdLst/>
              <a:ahLst/>
              <a:cxnLst/>
              <a:rect l="l" t="t" r="r" b="b"/>
              <a:pathLst>
                <a:path w="881380" h="234314">
                  <a:moveTo>
                    <a:pt x="784606" y="0"/>
                  </a:moveTo>
                  <a:lnTo>
                    <a:pt x="760164" y="31910"/>
                  </a:lnTo>
                  <a:lnTo>
                    <a:pt x="732515" y="60500"/>
                  </a:lnTo>
                  <a:lnTo>
                    <a:pt x="701894" y="85760"/>
                  </a:lnTo>
                  <a:lnTo>
                    <a:pt x="668537" y="107682"/>
                  </a:lnTo>
                  <a:lnTo>
                    <a:pt x="632680" y="126257"/>
                  </a:lnTo>
                  <a:lnTo>
                    <a:pt x="594557" y="141475"/>
                  </a:lnTo>
                  <a:lnTo>
                    <a:pt x="554405" y="153328"/>
                  </a:lnTo>
                  <a:lnTo>
                    <a:pt x="512458" y="161807"/>
                  </a:lnTo>
                  <a:lnTo>
                    <a:pt x="468954" y="166903"/>
                  </a:lnTo>
                  <a:lnTo>
                    <a:pt x="424126" y="168607"/>
                  </a:lnTo>
                  <a:lnTo>
                    <a:pt x="378210" y="166910"/>
                  </a:lnTo>
                  <a:lnTo>
                    <a:pt x="331443" y="161804"/>
                  </a:lnTo>
                  <a:lnTo>
                    <a:pt x="284059" y="153279"/>
                  </a:lnTo>
                  <a:lnTo>
                    <a:pt x="236294" y="141327"/>
                  </a:lnTo>
                  <a:lnTo>
                    <a:pt x="188384" y="125939"/>
                  </a:lnTo>
                  <a:lnTo>
                    <a:pt x="140564" y="107105"/>
                  </a:lnTo>
                  <a:lnTo>
                    <a:pt x="93070" y="84817"/>
                  </a:lnTo>
                  <a:lnTo>
                    <a:pt x="46136" y="59067"/>
                  </a:lnTo>
                  <a:lnTo>
                    <a:pt x="0" y="29845"/>
                  </a:lnTo>
                  <a:lnTo>
                    <a:pt x="96138" y="95123"/>
                  </a:lnTo>
                  <a:lnTo>
                    <a:pt x="142294" y="124344"/>
                  </a:lnTo>
                  <a:lnTo>
                    <a:pt x="189245" y="150092"/>
                  </a:lnTo>
                  <a:lnTo>
                    <a:pt x="236754" y="172375"/>
                  </a:lnTo>
                  <a:lnTo>
                    <a:pt x="284588" y="191202"/>
                  </a:lnTo>
                  <a:lnTo>
                    <a:pt x="332509" y="206583"/>
                  </a:lnTo>
                  <a:lnTo>
                    <a:pt x="380284" y="218527"/>
                  </a:lnTo>
                  <a:lnTo>
                    <a:pt x="427677" y="227043"/>
                  </a:lnTo>
                  <a:lnTo>
                    <a:pt x="474452" y="232140"/>
                  </a:lnTo>
                  <a:lnTo>
                    <a:pt x="520373" y="233826"/>
                  </a:lnTo>
                  <a:lnTo>
                    <a:pt x="565206" y="232112"/>
                  </a:lnTo>
                  <a:lnTo>
                    <a:pt x="608715" y="227006"/>
                  </a:lnTo>
                  <a:lnTo>
                    <a:pt x="650664" y="218518"/>
                  </a:lnTo>
                  <a:lnTo>
                    <a:pt x="690819" y="206656"/>
                  </a:lnTo>
                  <a:lnTo>
                    <a:pt x="728943" y="191429"/>
                  </a:lnTo>
                  <a:lnTo>
                    <a:pt x="764802" y="172848"/>
                  </a:lnTo>
                  <a:lnTo>
                    <a:pt x="798159" y="150920"/>
                  </a:lnTo>
                  <a:lnTo>
                    <a:pt x="828780" y="125655"/>
                  </a:lnTo>
                  <a:lnTo>
                    <a:pt x="856430" y="97062"/>
                  </a:lnTo>
                  <a:lnTo>
                    <a:pt x="880872" y="65150"/>
                  </a:lnTo>
                  <a:lnTo>
                    <a:pt x="784606" y="0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005076" y="1991105"/>
              <a:ext cx="1240790" cy="911860"/>
            </a:xfrm>
            <a:custGeom>
              <a:avLst/>
              <a:gdLst/>
              <a:ahLst/>
              <a:cxnLst/>
              <a:rect l="l" t="t" r="r" b="b"/>
              <a:pathLst>
                <a:path w="1240789" h="911860">
                  <a:moveTo>
                    <a:pt x="408686" y="738378"/>
                  </a:moveTo>
                  <a:lnTo>
                    <a:pt x="365314" y="702108"/>
                  </a:lnTo>
                  <a:lnTo>
                    <a:pt x="325246" y="663795"/>
                  </a:lnTo>
                  <a:lnTo>
                    <a:pt x="288598" y="623701"/>
                  </a:lnTo>
                  <a:lnTo>
                    <a:pt x="255486" y="582090"/>
                  </a:lnTo>
                  <a:lnTo>
                    <a:pt x="226027" y="539222"/>
                  </a:lnTo>
                  <a:lnTo>
                    <a:pt x="200336" y="495362"/>
                  </a:lnTo>
                  <a:lnTo>
                    <a:pt x="178530" y="450770"/>
                  </a:lnTo>
                  <a:lnTo>
                    <a:pt x="160724" y="405710"/>
                  </a:lnTo>
                  <a:lnTo>
                    <a:pt x="147034" y="360444"/>
                  </a:lnTo>
                  <a:lnTo>
                    <a:pt x="137578" y="315234"/>
                  </a:lnTo>
                  <a:lnTo>
                    <a:pt x="132469" y="270343"/>
                  </a:lnTo>
                  <a:lnTo>
                    <a:pt x="131826" y="226034"/>
                  </a:lnTo>
                  <a:lnTo>
                    <a:pt x="135764" y="182568"/>
                  </a:lnTo>
                  <a:lnTo>
                    <a:pt x="144399" y="140208"/>
                  </a:lnTo>
                  <a:lnTo>
                    <a:pt x="192405" y="172720"/>
                  </a:lnTo>
                  <a:lnTo>
                    <a:pt x="144780" y="0"/>
                  </a:lnTo>
                  <a:lnTo>
                    <a:pt x="0" y="42291"/>
                  </a:lnTo>
                  <a:lnTo>
                    <a:pt x="48132" y="74930"/>
                  </a:lnTo>
                  <a:lnTo>
                    <a:pt x="39859" y="114933"/>
                  </a:lnTo>
                  <a:lnTo>
                    <a:pt x="35781" y="155883"/>
                  </a:lnTo>
                  <a:lnTo>
                    <a:pt x="35791" y="197564"/>
                  </a:lnTo>
                  <a:lnTo>
                    <a:pt x="39782" y="239760"/>
                  </a:lnTo>
                  <a:lnTo>
                    <a:pt x="47649" y="282253"/>
                  </a:lnTo>
                  <a:lnTo>
                    <a:pt x="59286" y="324827"/>
                  </a:lnTo>
                  <a:lnTo>
                    <a:pt x="74585" y="367266"/>
                  </a:lnTo>
                  <a:lnTo>
                    <a:pt x="93440" y="409352"/>
                  </a:lnTo>
                  <a:lnTo>
                    <a:pt x="115745" y="450870"/>
                  </a:lnTo>
                  <a:lnTo>
                    <a:pt x="141393" y="491604"/>
                  </a:lnTo>
                  <a:lnTo>
                    <a:pt x="170279" y="531335"/>
                  </a:lnTo>
                  <a:lnTo>
                    <a:pt x="202295" y="569849"/>
                  </a:lnTo>
                  <a:lnTo>
                    <a:pt x="237335" y="606927"/>
                  </a:lnTo>
                  <a:lnTo>
                    <a:pt x="275293" y="642355"/>
                  </a:lnTo>
                  <a:lnTo>
                    <a:pt x="316062" y="675914"/>
                  </a:lnTo>
                  <a:lnTo>
                    <a:pt x="359537" y="707390"/>
                  </a:lnTo>
                  <a:lnTo>
                    <a:pt x="455675" y="772668"/>
                  </a:lnTo>
                  <a:lnTo>
                    <a:pt x="501831" y="801889"/>
                  </a:lnTo>
                  <a:lnTo>
                    <a:pt x="548782" y="827637"/>
                  </a:lnTo>
                  <a:lnTo>
                    <a:pt x="596291" y="849920"/>
                  </a:lnTo>
                  <a:lnTo>
                    <a:pt x="644125" y="868747"/>
                  </a:lnTo>
                  <a:lnTo>
                    <a:pt x="692046" y="884128"/>
                  </a:lnTo>
                  <a:lnTo>
                    <a:pt x="739821" y="896072"/>
                  </a:lnTo>
                  <a:lnTo>
                    <a:pt x="787214" y="904588"/>
                  </a:lnTo>
                  <a:lnTo>
                    <a:pt x="833989" y="909685"/>
                  </a:lnTo>
                  <a:lnTo>
                    <a:pt x="879910" y="911371"/>
                  </a:lnTo>
                  <a:lnTo>
                    <a:pt x="924743" y="909657"/>
                  </a:lnTo>
                  <a:lnTo>
                    <a:pt x="968252" y="904551"/>
                  </a:lnTo>
                  <a:lnTo>
                    <a:pt x="1010201" y="896063"/>
                  </a:lnTo>
                  <a:lnTo>
                    <a:pt x="1050356" y="884201"/>
                  </a:lnTo>
                  <a:lnTo>
                    <a:pt x="1088480" y="868974"/>
                  </a:lnTo>
                  <a:lnTo>
                    <a:pt x="1124339" y="850393"/>
                  </a:lnTo>
                  <a:lnTo>
                    <a:pt x="1157696" y="828465"/>
                  </a:lnTo>
                  <a:lnTo>
                    <a:pt x="1188317" y="803200"/>
                  </a:lnTo>
                  <a:lnTo>
                    <a:pt x="1215967" y="774607"/>
                  </a:lnTo>
                  <a:lnTo>
                    <a:pt x="1240409" y="742696"/>
                  </a:lnTo>
                  <a:lnTo>
                    <a:pt x="1144143" y="677545"/>
                  </a:lnTo>
                  <a:lnTo>
                    <a:pt x="1119701" y="709455"/>
                  </a:lnTo>
                  <a:lnTo>
                    <a:pt x="1092052" y="738045"/>
                  </a:lnTo>
                  <a:lnTo>
                    <a:pt x="1061431" y="763305"/>
                  </a:lnTo>
                  <a:lnTo>
                    <a:pt x="1028074" y="785227"/>
                  </a:lnTo>
                  <a:lnTo>
                    <a:pt x="992217" y="803802"/>
                  </a:lnTo>
                  <a:lnTo>
                    <a:pt x="954094" y="819020"/>
                  </a:lnTo>
                  <a:lnTo>
                    <a:pt x="913942" y="830873"/>
                  </a:lnTo>
                  <a:lnTo>
                    <a:pt x="871995" y="839352"/>
                  </a:lnTo>
                  <a:lnTo>
                    <a:pt x="828491" y="844448"/>
                  </a:lnTo>
                  <a:lnTo>
                    <a:pt x="783663" y="846152"/>
                  </a:lnTo>
                  <a:lnTo>
                    <a:pt x="737747" y="844455"/>
                  </a:lnTo>
                  <a:lnTo>
                    <a:pt x="690980" y="839349"/>
                  </a:lnTo>
                  <a:lnTo>
                    <a:pt x="643596" y="830824"/>
                  </a:lnTo>
                  <a:lnTo>
                    <a:pt x="595831" y="818872"/>
                  </a:lnTo>
                  <a:lnTo>
                    <a:pt x="547921" y="803484"/>
                  </a:lnTo>
                  <a:lnTo>
                    <a:pt x="500101" y="784650"/>
                  </a:lnTo>
                  <a:lnTo>
                    <a:pt x="452607" y="762362"/>
                  </a:lnTo>
                  <a:lnTo>
                    <a:pt x="405673" y="736612"/>
                  </a:lnTo>
                  <a:lnTo>
                    <a:pt x="359537" y="707390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792630" y="3149600"/>
            <a:ext cx="5038090" cy="184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spcBef>
                <a:spcPts val="105"/>
              </a:spcBef>
            </a:pPr>
            <a:r>
              <a:rPr sz="29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EMPRESA</a:t>
            </a:r>
            <a:endParaRPr sz="29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>
              <a:spcBef>
                <a:spcPts val="55"/>
              </a:spcBef>
            </a:pPr>
            <a:endParaRPr sz="41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9400" marR="2107565" indent="-266700">
              <a:spcBef>
                <a:spcPts val="5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Sistema</a:t>
            </a:r>
            <a:r>
              <a:rPr sz="2400" kern="0" spc="-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</a:t>
            </a:r>
            <a:r>
              <a:rPr sz="2400" kern="0" spc="-4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Información </a:t>
            </a: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</a:t>
            </a:r>
            <a:r>
              <a:rPr sz="2400" kern="0" spc="-5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Marketing</a:t>
            </a:r>
            <a:r>
              <a:rPr sz="2400" kern="0" spc="-7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(SIM)</a:t>
            </a:r>
            <a:endParaRPr sz="24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4430903" y="379476"/>
            <a:ext cx="752475" cy="433705"/>
            <a:chOff x="2906902" y="379475"/>
            <a:chExt cx="752475" cy="433705"/>
          </a:xfrm>
        </p:grpSpPr>
        <p:sp>
          <p:nvSpPr>
            <p:cNvPr id="3" name="object 3"/>
            <p:cNvSpPr/>
            <p:nvPr/>
          </p:nvSpPr>
          <p:spPr>
            <a:xfrm>
              <a:off x="2919602" y="392175"/>
              <a:ext cx="727075" cy="408305"/>
            </a:xfrm>
            <a:custGeom>
              <a:avLst/>
              <a:gdLst/>
              <a:ahLst/>
              <a:cxnLst/>
              <a:rect l="l" t="t" r="r" b="b"/>
              <a:pathLst>
                <a:path w="727075" h="408305">
                  <a:moveTo>
                    <a:pt x="562737" y="0"/>
                  </a:moveTo>
                  <a:lnTo>
                    <a:pt x="542544" y="101981"/>
                  </a:lnTo>
                  <a:lnTo>
                    <a:pt x="40259" y="2921"/>
                  </a:lnTo>
                  <a:lnTo>
                    <a:pt x="0" y="207137"/>
                  </a:lnTo>
                  <a:lnTo>
                    <a:pt x="502412" y="306070"/>
                  </a:lnTo>
                  <a:lnTo>
                    <a:pt x="482219" y="408177"/>
                  </a:lnTo>
                  <a:lnTo>
                    <a:pt x="726567" y="244348"/>
                  </a:lnTo>
                  <a:lnTo>
                    <a:pt x="562737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919602" y="392175"/>
              <a:ext cx="727075" cy="408305"/>
            </a:xfrm>
            <a:custGeom>
              <a:avLst/>
              <a:gdLst/>
              <a:ahLst/>
              <a:cxnLst/>
              <a:rect l="l" t="t" r="r" b="b"/>
              <a:pathLst>
                <a:path w="727075" h="408305">
                  <a:moveTo>
                    <a:pt x="40259" y="2921"/>
                  </a:moveTo>
                  <a:lnTo>
                    <a:pt x="542544" y="101981"/>
                  </a:lnTo>
                  <a:lnTo>
                    <a:pt x="562737" y="0"/>
                  </a:lnTo>
                  <a:lnTo>
                    <a:pt x="726567" y="244348"/>
                  </a:lnTo>
                  <a:lnTo>
                    <a:pt x="482219" y="408177"/>
                  </a:lnTo>
                  <a:lnTo>
                    <a:pt x="502412" y="306070"/>
                  </a:lnTo>
                  <a:lnTo>
                    <a:pt x="0" y="207137"/>
                  </a:lnTo>
                  <a:lnTo>
                    <a:pt x="40259" y="2921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434839" y="1121411"/>
            <a:ext cx="750570" cy="447675"/>
            <a:chOff x="2910839" y="1121410"/>
            <a:chExt cx="750570" cy="447675"/>
          </a:xfrm>
        </p:grpSpPr>
        <p:sp>
          <p:nvSpPr>
            <p:cNvPr id="6" name="object 6"/>
            <p:cNvSpPr/>
            <p:nvPr/>
          </p:nvSpPr>
          <p:spPr>
            <a:xfrm>
              <a:off x="2923539" y="1134110"/>
              <a:ext cx="725170" cy="422275"/>
            </a:xfrm>
            <a:custGeom>
              <a:avLst/>
              <a:gdLst/>
              <a:ahLst/>
              <a:cxnLst/>
              <a:rect l="l" t="t" r="r" b="b"/>
              <a:pathLst>
                <a:path w="725170" h="422275">
                  <a:moveTo>
                    <a:pt x="474090" y="0"/>
                  </a:moveTo>
                  <a:lnTo>
                    <a:pt x="498094" y="101091"/>
                  </a:lnTo>
                  <a:lnTo>
                    <a:pt x="0" y="219710"/>
                  </a:lnTo>
                  <a:lnTo>
                    <a:pt x="48133" y="422020"/>
                  </a:lnTo>
                  <a:lnTo>
                    <a:pt x="546226" y="303529"/>
                  </a:lnTo>
                  <a:lnTo>
                    <a:pt x="570357" y="404749"/>
                  </a:lnTo>
                  <a:lnTo>
                    <a:pt x="724662" y="154177"/>
                  </a:lnTo>
                  <a:lnTo>
                    <a:pt x="47409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923539" y="1134110"/>
              <a:ext cx="725170" cy="422275"/>
            </a:xfrm>
            <a:custGeom>
              <a:avLst/>
              <a:gdLst/>
              <a:ahLst/>
              <a:cxnLst/>
              <a:rect l="l" t="t" r="r" b="b"/>
              <a:pathLst>
                <a:path w="725170" h="422275">
                  <a:moveTo>
                    <a:pt x="0" y="219710"/>
                  </a:moveTo>
                  <a:lnTo>
                    <a:pt x="498094" y="101091"/>
                  </a:lnTo>
                  <a:lnTo>
                    <a:pt x="474090" y="0"/>
                  </a:lnTo>
                  <a:lnTo>
                    <a:pt x="724662" y="154177"/>
                  </a:lnTo>
                  <a:lnTo>
                    <a:pt x="570357" y="404749"/>
                  </a:lnTo>
                  <a:lnTo>
                    <a:pt x="546226" y="303529"/>
                  </a:lnTo>
                  <a:lnTo>
                    <a:pt x="48133" y="422020"/>
                  </a:lnTo>
                  <a:lnTo>
                    <a:pt x="0" y="21971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036063" y="365760"/>
            <a:ext cx="2016760" cy="646331"/>
          </a:xfrm>
          <a:prstGeom prst="rect">
            <a:avLst/>
          </a:prstGeom>
          <a:solidFill>
            <a:srgbClr val="C5D9F0"/>
          </a:solidFill>
        </p:spPr>
        <p:txBody>
          <a:bodyPr vert="horz" wrap="square" lIns="0" tIns="30480" rIns="0" bIns="0" rtlCol="0">
            <a:spAutoFit/>
          </a:bodyPr>
          <a:lstStyle/>
          <a:p>
            <a:pPr marL="507365" marR="375285" indent="-125095">
              <a:spcBef>
                <a:spcPts val="24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Información adecuada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36063" y="1126237"/>
            <a:ext cx="2016760" cy="645047"/>
          </a:xfrm>
          <a:prstGeom prst="rect">
            <a:avLst/>
          </a:prstGeom>
          <a:solidFill>
            <a:srgbClr val="FF6600"/>
          </a:solidFill>
        </p:spPr>
        <p:txBody>
          <a:bodyPr vert="horz" wrap="square" lIns="0" tIns="29209" rIns="0" bIns="0" rtlCol="0">
            <a:spAutoFit/>
          </a:bodyPr>
          <a:lstStyle/>
          <a:p>
            <a:pPr algn="ctr">
              <a:spcBef>
                <a:spcPts val="229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Información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algn="ctr"/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relevante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557266" y="677926"/>
            <a:ext cx="885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u="none" spc="-10" dirty="0"/>
              <a:t>PODER</a:t>
            </a:r>
            <a:endParaRPr sz="2400" dirty="0"/>
          </a:p>
        </p:txBody>
      </p:sp>
      <p:sp>
        <p:nvSpPr>
          <p:cNvPr id="11" name="object 11"/>
          <p:cNvSpPr txBox="1"/>
          <p:nvPr/>
        </p:nvSpPr>
        <p:spPr>
          <a:xfrm>
            <a:off x="6538341" y="1259587"/>
            <a:ext cx="12211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2865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Capacidad </a:t>
            </a:r>
            <a:r>
              <a:rPr sz="20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</a:t>
            </a: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 reacción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975980" y="1220977"/>
            <a:ext cx="355600" cy="236854"/>
            <a:chOff x="6451980" y="1220977"/>
            <a:chExt cx="355600" cy="236854"/>
          </a:xfrm>
        </p:grpSpPr>
        <p:sp>
          <p:nvSpPr>
            <p:cNvPr id="13" name="object 13"/>
            <p:cNvSpPr/>
            <p:nvPr/>
          </p:nvSpPr>
          <p:spPr>
            <a:xfrm>
              <a:off x="6464680" y="1233677"/>
              <a:ext cx="330200" cy="211454"/>
            </a:xfrm>
            <a:custGeom>
              <a:avLst/>
              <a:gdLst/>
              <a:ahLst/>
              <a:cxnLst/>
              <a:rect l="l" t="t" r="r" b="b"/>
              <a:pathLst>
                <a:path w="330200" h="211455">
                  <a:moveTo>
                    <a:pt x="207264" y="0"/>
                  </a:moveTo>
                  <a:lnTo>
                    <a:pt x="215773" y="52705"/>
                  </a:lnTo>
                  <a:lnTo>
                    <a:pt x="0" y="87375"/>
                  </a:lnTo>
                  <a:lnTo>
                    <a:pt x="17018" y="192786"/>
                  </a:lnTo>
                  <a:lnTo>
                    <a:pt x="232664" y="158242"/>
                  </a:lnTo>
                  <a:lnTo>
                    <a:pt x="241173" y="210947"/>
                  </a:lnTo>
                  <a:lnTo>
                    <a:pt x="329692" y="88519"/>
                  </a:lnTo>
                  <a:lnTo>
                    <a:pt x="20726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464680" y="1233677"/>
              <a:ext cx="330200" cy="211454"/>
            </a:xfrm>
            <a:custGeom>
              <a:avLst/>
              <a:gdLst/>
              <a:ahLst/>
              <a:cxnLst/>
              <a:rect l="l" t="t" r="r" b="b"/>
              <a:pathLst>
                <a:path w="330200" h="211455">
                  <a:moveTo>
                    <a:pt x="0" y="87375"/>
                  </a:moveTo>
                  <a:lnTo>
                    <a:pt x="215773" y="52705"/>
                  </a:lnTo>
                  <a:lnTo>
                    <a:pt x="207264" y="0"/>
                  </a:lnTo>
                  <a:lnTo>
                    <a:pt x="329692" y="88519"/>
                  </a:lnTo>
                  <a:lnTo>
                    <a:pt x="241173" y="210947"/>
                  </a:lnTo>
                  <a:lnTo>
                    <a:pt x="232664" y="158242"/>
                  </a:lnTo>
                  <a:lnTo>
                    <a:pt x="17018" y="192786"/>
                  </a:lnTo>
                  <a:lnTo>
                    <a:pt x="0" y="873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971664" y="1895221"/>
            <a:ext cx="422275" cy="235585"/>
            <a:chOff x="6447663" y="1895220"/>
            <a:chExt cx="422275" cy="235585"/>
          </a:xfrm>
        </p:grpSpPr>
        <p:sp>
          <p:nvSpPr>
            <p:cNvPr id="16" name="object 16"/>
            <p:cNvSpPr/>
            <p:nvPr/>
          </p:nvSpPr>
          <p:spPr>
            <a:xfrm>
              <a:off x="6460363" y="1907920"/>
              <a:ext cx="396875" cy="210185"/>
            </a:xfrm>
            <a:custGeom>
              <a:avLst/>
              <a:gdLst/>
              <a:ahLst/>
              <a:cxnLst/>
              <a:rect l="l" t="t" r="r" b="b"/>
              <a:pathLst>
                <a:path w="396875" h="210185">
                  <a:moveTo>
                    <a:pt x="299973" y="0"/>
                  </a:moveTo>
                  <a:lnTo>
                    <a:pt x="295910" y="52450"/>
                  </a:lnTo>
                  <a:lnTo>
                    <a:pt x="8382" y="29717"/>
                  </a:lnTo>
                  <a:lnTo>
                    <a:pt x="0" y="134746"/>
                  </a:lnTo>
                  <a:lnTo>
                    <a:pt x="287528" y="157479"/>
                  </a:lnTo>
                  <a:lnTo>
                    <a:pt x="283463" y="210057"/>
                  </a:lnTo>
                  <a:lnTo>
                    <a:pt x="396747" y="113283"/>
                  </a:lnTo>
                  <a:lnTo>
                    <a:pt x="29997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460363" y="1907920"/>
              <a:ext cx="396875" cy="210185"/>
            </a:xfrm>
            <a:custGeom>
              <a:avLst/>
              <a:gdLst/>
              <a:ahLst/>
              <a:cxnLst/>
              <a:rect l="l" t="t" r="r" b="b"/>
              <a:pathLst>
                <a:path w="396875" h="210185">
                  <a:moveTo>
                    <a:pt x="8382" y="29717"/>
                  </a:moveTo>
                  <a:lnTo>
                    <a:pt x="295910" y="52450"/>
                  </a:lnTo>
                  <a:lnTo>
                    <a:pt x="299973" y="0"/>
                  </a:lnTo>
                  <a:lnTo>
                    <a:pt x="396747" y="113283"/>
                  </a:lnTo>
                  <a:lnTo>
                    <a:pt x="283463" y="210057"/>
                  </a:lnTo>
                  <a:lnTo>
                    <a:pt x="287528" y="157479"/>
                  </a:lnTo>
                  <a:lnTo>
                    <a:pt x="0" y="134746"/>
                  </a:lnTo>
                  <a:lnTo>
                    <a:pt x="8382" y="29717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697468" y="1156717"/>
            <a:ext cx="935990" cy="307777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30480" rIns="0" bIns="0" rtlCol="0">
            <a:spAutoFit/>
          </a:bodyPr>
          <a:lstStyle/>
          <a:p>
            <a:pPr marL="203835">
              <a:spcBef>
                <a:spcPts val="24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eficaz</a:t>
            </a:r>
            <a:endParaRPr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85276" y="1898905"/>
            <a:ext cx="1118870" cy="307777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0480" rIns="0" bIns="0" rtlCol="0">
            <a:spAutoFit/>
          </a:bodyPr>
          <a:lstStyle/>
          <a:p>
            <a:pPr marL="127000">
              <a:spcBef>
                <a:spcPts val="24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oportuna</a:t>
            </a:r>
            <a:endParaRPr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940805" y="1074674"/>
            <a:ext cx="275590" cy="535940"/>
            <a:chOff x="4416805" y="1074674"/>
            <a:chExt cx="275590" cy="535940"/>
          </a:xfrm>
        </p:grpSpPr>
        <p:sp>
          <p:nvSpPr>
            <p:cNvPr id="21" name="object 21"/>
            <p:cNvSpPr/>
            <p:nvPr/>
          </p:nvSpPr>
          <p:spPr>
            <a:xfrm>
              <a:off x="4429505" y="1087374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89" h="510540">
                  <a:moveTo>
                    <a:pt x="62484" y="0"/>
                  </a:moveTo>
                  <a:lnTo>
                    <a:pt x="0" y="0"/>
                  </a:lnTo>
                  <a:lnTo>
                    <a:pt x="0" y="307466"/>
                  </a:lnTo>
                  <a:lnTo>
                    <a:pt x="8584" y="350055"/>
                  </a:lnTo>
                  <a:lnTo>
                    <a:pt x="32004" y="384809"/>
                  </a:lnTo>
                  <a:lnTo>
                    <a:pt x="66758" y="408229"/>
                  </a:lnTo>
                  <a:lnTo>
                    <a:pt x="109347" y="416813"/>
                  </a:lnTo>
                  <a:lnTo>
                    <a:pt x="187452" y="416813"/>
                  </a:lnTo>
                  <a:lnTo>
                    <a:pt x="187452" y="510539"/>
                  </a:lnTo>
                  <a:lnTo>
                    <a:pt x="249936" y="385572"/>
                  </a:lnTo>
                  <a:lnTo>
                    <a:pt x="187452" y="260603"/>
                  </a:lnTo>
                  <a:lnTo>
                    <a:pt x="187452" y="354329"/>
                  </a:lnTo>
                  <a:lnTo>
                    <a:pt x="109347" y="354329"/>
                  </a:lnTo>
                  <a:lnTo>
                    <a:pt x="91094" y="350650"/>
                  </a:lnTo>
                  <a:lnTo>
                    <a:pt x="76200" y="340613"/>
                  </a:lnTo>
                  <a:lnTo>
                    <a:pt x="66163" y="325719"/>
                  </a:lnTo>
                  <a:lnTo>
                    <a:pt x="62484" y="307466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429505" y="1087374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89" h="510540">
                  <a:moveTo>
                    <a:pt x="0" y="0"/>
                  </a:moveTo>
                  <a:lnTo>
                    <a:pt x="0" y="307466"/>
                  </a:lnTo>
                  <a:lnTo>
                    <a:pt x="8584" y="350055"/>
                  </a:lnTo>
                  <a:lnTo>
                    <a:pt x="32004" y="384809"/>
                  </a:lnTo>
                  <a:lnTo>
                    <a:pt x="66758" y="408229"/>
                  </a:lnTo>
                  <a:lnTo>
                    <a:pt x="109347" y="416813"/>
                  </a:lnTo>
                  <a:lnTo>
                    <a:pt x="187452" y="416813"/>
                  </a:lnTo>
                  <a:lnTo>
                    <a:pt x="187452" y="510539"/>
                  </a:lnTo>
                  <a:lnTo>
                    <a:pt x="249936" y="385572"/>
                  </a:lnTo>
                  <a:lnTo>
                    <a:pt x="187452" y="260603"/>
                  </a:lnTo>
                  <a:lnTo>
                    <a:pt x="187452" y="354329"/>
                  </a:lnTo>
                  <a:lnTo>
                    <a:pt x="109347" y="354329"/>
                  </a:lnTo>
                  <a:lnTo>
                    <a:pt x="91094" y="350650"/>
                  </a:lnTo>
                  <a:lnTo>
                    <a:pt x="76200" y="340613"/>
                  </a:lnTo>
                  <a:lnTo>
                    <a:pt x="66163" y="325719"/>
                  </a:lnTo>
                  <a:lnTo>
                    <a:pt x="62484" y="307466"/>
                  </a:lnTo>
                  <a:lnTo>
                    <a:pt x="62484" y="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3441192" y="3136356"/>
            <a:ext cx="1233170" cy="962025"/>
            <a:chOff x="1917192" y="3136355"/>
            <a:chExt cx="1233170" cy="962025"/>
          </a:xfrm>
        </p:grpSpPr>
        <p:sp>
          <p:nvSpPr>
            <p:cNvPr id="29" name="object 29"/>
            <p:cNvSpPr/>
            <p:nvPr/>
          </p:nvSpPr>
          <p:spPr>
            <a:xfrm>
              <a:off x="1929892" y="3317621"/>
              <a:ext cx="364490" cy="768350"/>
            </a:xfrm>
            <a:custGeom>
              <a:avLst/>
              <a:gdLst/>
              <a:ahLst/>
              <a:cxnLst/>
              <a:rect l="l" t="t" r="r" b="b"/>
              <a:pathLst>
                <a:path w="364489" h="768350">
                  <a:moveTo>
                    <a:pt x="364108" y="0"/>
                  </a:moveTo>
                  <a:lnTo>
                    <a:pt x="319549" y="28318"/>
                  </a:lnTo>
                  <a:lnTo>
                    <a:pt x="277739" y="59331"/>
                  </a:lnTo>
                  <a:lnTo>
                    <a:pt x="238784" y="92804"/>
                  </a:lnTo>
                  <a:lnTo>
                    <a:pt x="202790" y="128506"/>
                  </a:lnTo>
                  <a:lnTo>
                    <a:pt x="169860" y="166204"/>
                  </a:lnTo>
                  <a:lnTo>
                    <a:pt x="140101" y="205664"/>
                  </a:lnTo>
                  <a:lnTo>
                    <a:pt x="113617" y="246654"/>
                  </a:lnTo>
                  <a:lnTo>
                    <a:pt x="90514" y="288941"/>
                  </a:lnTo>
                  <a:lnTo>
                    <a:pt x="70897" y="332293"/>
                  </a:lnTo>
                  <a:lnTo>
                    <a:pt x="54871" y="376476"/>
                  </a:lnTo>
                  <a:lnTo>
                    <a:pt x="42541" y="421257"/>
                  </a:lnTo>
                  <a:lnTo>
                    <a:pt x="34013" y="466405"/>
                  </a:lnTo>
                  <a:lnTo>
                    <a:pt x="29390" y="511685"/>
                  </a:lnTo>
                  <a:lnTo>
                    <a:pt x="28780" y="556866"/>
                  </a:lnTo>
                  <a:lnTo>
                    <a:pt x="32286" y="601715"/>
                  </a:lnTo>
                  <a:lnTo>
                    <a:pt x="40014" y="645998"/>
                  </a:lnTo>
                  <a:lnTo>
                    <a:pt x="52069" y="689482"/>
                  </a:lnTo>
                  <a:lnTo>
                    <a:pt x="0" y="726566"/>
                  </a:lnTo>
                  <a:lnTo>
                    <a:pt x="162559" y="767841"/>
                  </a:lnTo>
                  <a:lnTo>
                    <a:pt x="208406" y="578230"/>
                  </a:lnTo>
                  <a:lnTo>
                    <a:pt x="156337" y="615314"/>
                  </a:lnTo>
                  <a:lnTo>
                    <a:pt x="144044" y="570768"/>
                  </a:lnTo>
                  <a:lnTo>
                    <a:pt x="136282" y="525260"/>
                  </a:lnTo>
                  <a:lnTo>
                    <a:pt x="132960" y="479053"/>
                  </a:lnTo>
                  <a:lnTo>
                    <a:pt x="133990" y="432412"/>
                  </a:lnTo>
                  <a:lnTo>
                    <a:pt x="139284" y="385600"/>
                  </a:lnTo>
                  <a:lnTo>
                    <a:pt x="148752" y="338878"/>
                  </a:lnTo>
                  <a:lnTo>
                    <a:pt x="162305" y="292512"/>
                  </a:lnTo>
                  <a:lnTo>
                    <a:pt x="179856" y="246764"/>
                  </a:lnTo>
                  <a:lnTo>
                    <a:pt x="201313" y="201898"/>
                  </a:lnTo>
                  <a:lnTo>
                    <a:pt x="226590" y="158176"/>
                  </a:lnTo>
                  <a:lnTo>
                    <a:pt x="255597" y="115862"/>
                  </a:lnTo>
                  <a:lnTo>
                    <a:pt x="288245" y="75219"/>
                  </a:lnTo>
                  <a:lnTo>
                    <a:pt x="324445" y="36510"/>
                  </a:lnTo>
                  <a:lnTo>
                    <a:pt x="3641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2240280" y="3149055"/>
              <a:ext cx="897255" cy="267335"/>
            </a:xfrm>
            <a:custGeom>
              <a:avLst/>
              <a:gdLst/>
              <a:ahLst/>
              <a:cxnLst/>
              <a:rect l="l" t="t" r="r" b="b"/>
              <a:pathLst>
                <a:path w="897255" h="267335">
                  <a:moveTo>
                    <a:pt x="519311" y="79"/>
                  </a:moveTo>
                  <a:lnTo>
                    <a:pt x="473199" y="0"/>
                  </a:lnTo>
                  <a:lnTo>
                    <a:pt x="426527" y="3482"/>
                  </a:lnTo>
                  <a:lnTo>
                    <a:pt x="379533" y="10547"/>
                  </a:lnTo>
                  <a:lnTo>
                    <a:pt x="332455" y="21211"/>
                  </a:lnTo>
                  <a:lnTo>
                    <a:pt x="285531" y="35495"/>
                  </a:lnTo>
                  <a:lnTo>
                    <a:pt x="239000" y="53417"/>
                  </a:lnTo>
                  <a:lnTo>
                    <a:pt x="193098" y="74995"/>
                  </a:lnTo>
                  <a:lnTo>
                    <a:pt x="148066" y="100248"/>
                  </a:lnTo>
                  <a:lnTo>
                    <a:pt x="104139" y="129195"/>
                  </a:lnTo>
                  <a:lnTo>
                    <a:pt x="0" y="203363"/>
                  </a:lnTo>
                  <a:lnTo>
                    <a:pt x="43926" y="174398"/>
                  </a:lnTo>
                  <a:lnTo>
                    <a:pt x="88958" y="149130"/>
                  </a:lnTo>
                  <a:lnTo>
                    <a:pt x="134860" y="127542"/>
                  </a:lnTo>
                  <a:lnTo>
                    <a:pt x="181391" y="109613"/>
                  </a:lnTo>
                  <a:lnTo>
                    <a:pt x="228315" y="95325"/>
                  </a:lnTo>
                  <a:lnTo>
                    <a:pt x="275393" y="84658"/>
                  </a:lnTo>
                  <a:lnTo>
                    <a:pt x="322387" y="77594"/>
                  </a:lnTo>
                  <a:lnTo>
                    <a:pt x="369059" y="74114"/>
                  </a:lnTo>
                  <a:lnTo>
                    <a:pt x="415171" y="74197"/>
                  </a:lnTo>
                  <a:lnTo>
                    <a:pt x="460486" y="77826"/>
                  </a:lnTo>
                  <a:lnTo>
                    <a:pt x="504763" y="84981"/>
                  </a:lnTo>
                  <a:lnTo>
                    <a:pt x="547767" y="95643"/>
                  </a:lnTo>
                  <a:lnTo>
                    <a:pt x="589258" y="109792"/>
                  </a:lnTo>
                  <a:lnTo>
                    <a:pt x="628999" y="127410"/>
                  </a:lnTo>
                  <a:lnTo>
                    <a:pt x="666751" y="148478"/>
                  </a:lnTo>
                  <a:lnTo>
                    <a:pt x="702277" y="172976"/>
                  </a:lnTo>
                  <a:lnTo>
                    <a:pt x="735338" y="200886"/>
                  </a:lnTo>
                  <a:lnTo>
                    <a:pt x="765697" y="232188"/>
                  </a:lnTo>
                  <a:lnTo>
                    <a:pt x="793114" y="266863"/>
                  </a:lnTo>
                  <a:lnTo>
                    <a:pt x="897255" y="192695"/>
                  </a:lnTo>
                  <a:lnTo>
                    <a:pt x="869837" y="158021"/>
                  </a:lnTo>
                  <a:lnTo>
                    <a:pt x="839478" y="126722"/>
                  </a:lnTo>
                  <a:lnTo>
                    <a:pt x="806417" y="98816"/>
                  </a:lnTo>
                  <a:lnTo>
                    <a:pt x="770891" y="74323"/>
                  </a:lnTo>
                  <a:lnTo>
                    <a:pt x="733139" y="53262"/>
                  </a:lnTo>
                  <a:lnTo>
                    <a:pt x="693398" y="35650"/>
                  </a:lnTo>
                  <a:lnTo>
                    <a:pt x="651907" y="21507"/>
                  </a:lnTo>
                  <a:lnTo>
                    <a:pt x="608903" y="10852"/>
                  </a:lnTo>
                  <a:lnTo>
                    <a:pt x="564626" y="3703"/>
                  </a:lnTo>
                  <a:lnTo>
                    <a:pt x="519311" y="79"/>
                  </a:lnTo>
                  <a:close/>
                </a:path>
              </a:pathLst>
            </a:custGeom>
            <a:solidFill>
              <a:srgbClr val="406897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929892" y="3149055"/>
              <a:ext cx="1207770" cy="936625"/>
            </a:xfrm>
            <a:custGeom>
              <a:avLst/>
              <a:gdLst/>
              <a:ahLst/>
              <a:cxnLst/>
              <a:rect l="l" t="t" r="r" b="b"/>
              <a:pathLst>
                <a:path w="1207770" h="936625">
                  <a:moveTo>
                    <a:pt x="364108" y="168565"/>
                  </a:moveTo>
                  <a:lnTo>
                    <a:pt x="324445" y="205076"/>
                  </a:lnTo>
                  <a:lnTo>
                    <a:pt x="288245" y="243785"/>
                  </a:lnTo>
                  <a:lnTo>
                    <a:pt x="255597" y="284428"/>
                  </a:lnTo>
                  <a:lnTo>
                    <a:pt x="226590" y="326742"/>
                  </a:lnTo>
                  <a:lnTo>
                    <a:pt x="201313" y="370464"/>
                  </a:lnTo>
                  <a:lnTo>
                    <a:pt x="179856" y="415330"/>
                  </a:lnTo>
                  <a:lnTo>
                    <a:pt x="162305" y="461078"/>
                  </a:lnTo>
                  <a:lnTo>
                    <a:pt x="148752" y="507444"/>
                  </a:lnTo>
                  <a:lnTo>
                    <a:pt x="139284" y="554166"/>
                  </a:lnTo>
                  <a:lnTo>
                    <a:pt x="133990" y="600978"/>
                  </a:lnTo>
                  <a:lnTo>
                    <a:pt x="132960" y="647619"/>
                  </a:lnTo>
                  <a:lnTo>
                    <a:pt x="136282" y="693826"/>
                  </a:lnTo>
                  <a:lnTo>
                    <a:pt x="144044" y="739334"/>
                  </a:lnTo>
                  <a:lnTo>
                    <a:pt x="156337" y="783880"/>
                  </a:lnTo>
                  <a:lnTo>
                    <a:pt x="208406" y="746796"/>
                  </a:lnTo>
                  <a:lnTo>
                    <a:pt x="162559" y="936407"/>
                  </a:lnTo>
                  <a:lnTo>
                    <a:pt x="0" y="895132"/>
                  </a:lnTo>
                  <a:lnTo>
                    <a:pt x="52069" y="858048"/>
                  </a:lnTo>
                  <a:lnTo>
                    <a:pt x="40239" y="815506"/>
                  </a:lnTo>
                  <a:lnTo>
                    <a:pt x="32551" y="772134"/>
                  </a:lnTo>
                  <a:lnTo>
                    <a:pt x="28915" y="728157"/>
                  </a:lnTo>
                  <a:lnTo>
                    <a:pt x="29245" y="683799"/>
                  </a:lnTo>
                  <a:lnTo>
                    <a:pt x="33452" y="639283"/>
                  </a:lnTo>
                  <a:lnTo>
                    <a:pt x="41448" y="594835"/>
                  </a:lnTo>
                  <a:lnTo>
                    <a:pt x="53144" y="550678"/>
                  </a:lnTo>
                  <a:lnTo>
                    <a:pt x="68453" y="507036"/>
                  </a:lnTo>
                  <a:lnTo>
                    <a:pt x="87285" y="464135"/>
                  </a:lnTo>
                  <a:lnTo>
                    <a:pt x="109554" y="422197"/>
                  </a:lnTo>
                  <a:lnTo>
                    <a:pt x="135171" y="381447"/>
                  </a:lnTo>
                  <a:lnTo>
                    <a:pt x="164048" y="342109"/>
                  </a:lnTo>
                  <a:lnTo>
                    <a:pt x="196096" y="304408"/>
                  </a:lnTo>
                  <a:lnTo>
                    <a:pt x="231227" y="268567"/>
                  </a:lnTo>
                  <a:lnTo>
                    <a:pt x="269354" y="234811"/>
                  </a:lnTo>
                  <a:lnTo>
                    <a:pt x="310388" y="203363"/>
                  </a:lnTo>
                  <a:lnTo>
                    <a:pt x="414527" y="129195"/>
                  </a:lnTo>
                  <a:lnTo>
                    <a:pt x="458454" y="100248"/>
                  </a:lnTo>
                  <a:lnTo>
                    <a:pt x="503486" y="74995"/>
                  </a:lnTo>
                  <a:lnTo>
                    <a:pt x="549388" y="53417"/>
                  </a:lnTo>
                  <a:lnTo>
                    <a:pt x="595919" y="35495"/>
                  </a:lnTo>
                  <a:lnTo>
                    <a:pt x="642843" y="21211"/>
                  </a:lnTo>
                  <a:lnTo>
                    <a:pt x="689921" y="10547"/>
                  </a:lnTo>
                  <a:lnTo>
                    <a:pt x="736915" y="3482"/>
                  </a:lnTo>
                  <a:lnTo>
                    <a:pt x="783587" y="0"/>
                  </a:lnTo>
                  <a:lnTo>
                    <a:pt x="829699" y="79"/>
                  </a:lnTo>
                  <a:lnTo>
                    <a:pt x="875014" y="3703"/>
                  </a:lnTo>
                  <a:lnTo>
                    <a:pt x="919291" y="10852"/>
                  </a:lnTo>
                  <a:lnTo>
                    <a:pt x="962295" y="21507"/>
                  </a:lnTo>
                  <a:lnTo>
                    <a:pt x="1003786" y="35650"/>
                  </a:lnTo>
                  <a:lnTo>
                    <a:pt x="1043527" y="53262"/>
                  </a:lnTo>
                  <a:lnTo>
                    <a:pt x="1081279" y="74323"/>
                  </a:lnTo>
                  <a:lnTo>
                    <a:pt x="1116805" y="98816"/>
                  </a:lnTo>
                  <a:lnTo>
                    <a:pt x="1149866" y="126722"/>
                  </a:lnTo>
                  <a:lnTo>
                    <a:pt x="1180225" y="158021"/>
                  </a:lnTo>
                  <a:lnTo>
                    <a:pt x="1207643" y="192695"/>
                  </a:lnTo>
                  <a:lnTo>
                    <a:pt x="1103502" y="266863"/>
                  </a:lnTo>
                  <a:lnTo>
                    <a:pt x="1076085" y="232188"/>
                  </a:lnTo>
                  <a:lnTo>
                    <a:pt x="1045726" y="200886"/>
                  </a:lnTo>
                  <a:lnTo>
                    <a:pt x="1012665" y="172976"/>
                  </a:lnTo>
                  <a:lnTo>
                    <a:pt x="977139" y="148478"/>
                  </a:lnTo>
                  <a:lnTo>
                    <a:pt x="939387" y="127410"/>
                  </a:lnTo>
                  <a:lnTo>
                    <a:pt x="899646" y="109792"/>
                  </a:lnTo>
                  <a:lnTo>
                    <a:pt x="858155" y="95643"/>
                  </a:lnTo>
                  <a:lnTo>
                    <a:pt x="815151" y="84981"/>
                  </a:lnTo>
                  <a:lnTo>
                    <a:pt x="770874" y="77826"/>
                  </a:lnTo>
                  <a:lnTo>
                    <a:pt x="725559" y="74197"/>
                  </a:lnTo>
                  <a:lnTo>
                    <a:pt x="679447" y="74114"/>
                  </a:lnTo>
                  <a:lnTo>
                    <a:pt x="632775" y="77594"/>
                  </a:lnTo>
                  <a:lnTo>
                    <a:pt x="585781" y="84658"/>
                  </a:lnTo>
                  <a:lnTo>
                    <a:pt x="538703" y="95325"/>
                  </a:lnTo>
                  <a:lnTo>
                    <a:pt x="491779" y="109613"/>
                  </a:lnTo>
                  <a:lnTo>
                    <a:pt x="445248" y="127542"/>
                  </a:lnTo>
                  <a:lnTo>
                    <a:pt x="399346" y="149130"/>
                  </a:lnTo>
                  <a:lnTo>
                    <a:pt x="354314" y="174398"/>
                  </a:lnTo>
                  <a:lnTo>
                    <a:pt x="310388" y="203363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312620" y="5390795"/>
            <a:ext cx="16351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spcBef>
                <a:spcPts val="10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Procesos Equipos Procedimientos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80178" y="5123434"/>
            <a:ext cx="120904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spcBef>
                <a:spcPts val="10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Recogen Clasifican Analizan Evalúan Distribuyen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76135" y="5804408"/>
            <a:ext cx="15735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INFORMACION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635746" y="5606732"/>
            <a:ext cx="354965" cy="236854"/>
            <a:chOff x="7111745" y="5606732"/>
            <a:chExt cx="354965" cy="236854"/>
          </a:xfrm>
        </p:grpSpPr>
        <p:sp>
          <p:nvSpPr>
            <p:cNvPr id="37" name="object 37"/>
            <p:cNvSpPr/>
            <p:nvPr/>
          </p:nvSpPr>
          <p:spPr>
            <a:xfrm>
              <a:off x="7124445" y="5619432"/>
              <a:ext cx="329565" cy="211454"/>
            </a:xfrm>
            <a:custGeom>
              <a:avLst/>
              <a:gdLst/>
              <a:ahLst/>
              <a:cxnLst/>
              <a:rect l="l" t="t" r="r" b="b"/>
              <a:pathLst>
                <a:path w="329565" h="211454">
                  <a:moveTo>
                    <a:pt x="207136" y="0"/>
                  </a:moveTo>
                  <a:lnTo>
                    <a:pt x="215646" y="52730"/>
                  </a:lnTo>
                  <a:lnTo>
                    <a:pt x="0" y="87375"/>
                  </a:lnTo>
                  <a:lnTo>
                    <a:pt x="16890" y="192836"/>
                  </a:lnTo>
                  <a:lnTo>
                    <a:pt x="232663" y="158191"/>
                  </a:lnTo>
                  <a:lnTo>
                    <a:pt x="241046" y="210921"/>
                  </a:lnTo>
                  <a:lnTo>
                    <a:pt x="329564" y="88518"/>
                  </a:lnTo>
                  <a:lnTo>
                    <a:pt x="20713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7124445" y="5619432"/>
              <a:ext cx="329565" cy="211454"/>
            </a:xfrm>
            <a:custGeom>
              <a:avLst/>
              <a:gdLst/>
              <a:ahLst/>
              <a:cxnLst/>
              <a:rect l="l" t="t" r="r" b="b"/>
              <a:pathLst>
                <a:path w="329565" h="211454">
                  <a:moveTo>
                    <a:pt x="0" y="87375"/>
                  </a:moveTo>
                  <a:lnTo>
                    <a:pt x="215646" y="52730"/>
                  </a:lnTo>
                  <a:lnTo>
                    <a:pt x="207136" y="0"/>
                  </a:lnTo>
                  <a:lnTo>
                    <a:pt x="329564" y="88518"/>
                  </a:lnTo>
                  <a:lnTo>
                    <a:pt x="241046" y="210921"/>
                  </a:lnTo>
                  <a:lnTo>
                    <a:pt x="232663" y="158191"/>
                  </a:lnTo>
                  <a:lnTo>
                    <a:pt x="16890" y="192836"/>
                  </a:lnTo>
                  <a:lnTo>
                    <a:pt x="0" y="873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8631429" y="6280925"/>
            <a:ext cx="422275" cy="235585"/>
            <a:chOff x="7107428" y="6280924"/>
            <a:chExt cx="422275" cy="235585"/>
          </a:xfrm>
        </p:grpSpPr>
        <p:sp>
          <p:nvSpPr>
            <p:cNvPr id="40" name="object 40"/>
            <p:cNvSpPr/>
            <p:nvPr/>
          </p:nvSpPr>
          <p:spPr>
            <a:xfrm>
              <a:off x="7120128" y="6293624"/>
              <a:ext cx="396875" cy="210185"/>
            </a:xfrm>
            <a:custGeom>
              <a:avLst/>
              <a:gdLst/>
              <a:ahLst/>
              <a:cxnLst/>
              <a:rect l="l" t="t" r="r" b="b"/>
              <a:pathLst>
                <a:path w="396875" h="210184">
                  <a:moveTo>
                    <a:pt x="299974" y="0"/>
                  </a:moveTo>
                  <a:lnTo>
                    <a:pt x="295782" y="52514"/>
                  </a:lnTo>
                  <a:lnTo>
                    <a:pt x="8254" y="29794"/>
                  </a:lnTo>
                  <a:lnTo>
                    <a:pt x="0" y="134823"/>
                  </a:lnTo>
                  <a:lnTo>
                    <a:pt x="287527" y="157543"/>
                  </a:lnTo>
                  <a:lnTo>
                    <a:pt x="283337" y="210058"/>
                  </a:lnTo>
                  <a:lnTo>
                    <a:pt x="396748" y="113334"/>
                  </a:lnTo>
                  <a:lnTo>
                    <a:pt x="2999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7120128" y="6293624"/>
              <a:ext cx="396875" cy="210185"/>
            </a:xfrm>
            <a:custGeom>
              <a:avLst/>
              <a:gdLst/>
              <a:ahLst/>
              <a:cxnLst/>
              <a:rect l="l" t="t" r="r" b="b"/>
              <a:pathLst>
                <a:path w="396875" h="210184">
                  <a:moveTo>
                    <a:pt x="8254" y="29794"/>
                  </a:moveTo>
                  <a:lnTo>
                    <a:pt x="295782" y="52514"/>
                  </a:lnTo>
                  <a:lnTo>
                    <a:pt x="299974" y="0"/>
                  </a:lnTo>
                  <a:lnTo>
                    <a:pt x="396748" y="113334"/>
                  </a:lnTo>
                  <a:lnTo>
                    <a:pt x="283337" y="210058"/>
                  </a:lnTo>
                  <a:lnTo>
                    <a:pt x="287527" y="157543"/>
                  </a:lnTo>
                  <a:lnTo>
                    <a:pt x="0" y="134823"/>
                  </a:lnTo>
                  <a:lnTo>
                    <a:pt x="8254" y="297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357359" y="5542788"/>
            <a:ext cx="935990" cy="308418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31115" rIns="0" bIns="0" rtlCol="0">
            <a:spAutoFit/>
          </a:bodyPr>
          <a:lstStyle/>
          <a:p>
            <a:pPr marL="109220">
              <a:spcBef>
                <a:spcPts val="245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puntual</a:t>
            </a:r>
            <a:endParaRPr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343643" y="6284977"/>
            <a:ext cx="1120140" cy="308417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1114" rIns="0" bIns="0" rtlCol="0">
            <a:spAutoFit/>
          </a:bodyPr>
          <a:lstStyle/>
          <a:p>
            <a:pPr marL="231775">
              <a:spcBef>
                <a:spcPts val="244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Calibri"/>
                <a:cs typeface="Calibri"/>
              </a:rPr>
              <a:t>precisa</a:t>
            </a:r>
            <a:endParaRPr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774190" y="5210809"/>
            <a:ext cx="275590" cy="535940"/>
            <a:chOff x="250190" y="5210809"/>
            <a:chExt cx="275590" cy="535940"/>
          </a:xfrm>
        </p:grpSpPr>
        <p:sp>
          <p:nvSpPr>
            <p:cNvPr id="45" name="object 45"/>
            <p:cNvSpPr/>
            <p:nvPr/>
          </p:nvSpPr>
          <p:spPr>
            <a:xfrm>
              <a:off x="262890" y="5223509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90" h="510539">
                  <a:moveTo>
                    <a:pt x="62484" y="0"/>
                  </a:moveTo>
                  <a:lnTo>
                    <a:pt x="0" y="0"/>
                  </a:lnTo>
                  <a:lnTo>
                    <a:pt x="0" y="307466"/>
                  </a:lnTo>
                  <a:lnTo>
                    <a:pt x="8593" y="350028"/>
                  </a:lnTo>
                  <a:lnTo>
                    <a:pt x="32027" y="384786"/>
                  </a:lnTo>
                  <a:lnTo>
                    <a:pt x="66785" y="408220"/>
                  </a:lnTo>
                  <a:lnTo>
                    <a:pt x="109347" y="416813"/>
                  </a:lnTo>
                  <a:lnTo>
                    <a:pt x="187452" y="416813"/>
                  </a:lnTo>
                  <a:lnTo>
                    <a:pt x="187452" y="510539"/>
                  </a:lnTo>
                  <a:lnTo>
                    <a:pt x="249936" y="385571"/>
                  </a:lnTo>
                  <a:lnTo>
                    <a:pt x="187452" y="260603"/>
                  </a:lnTo>
                  <a:lnTo>
                    <a:pt x="187452" y="354329"/>
                  </a:lnTo>
                  <a:lnTo>
                    <a:pt x="109347" y="354329"/>
                  </a:lnTo>
                  <a:lnTo>
                    <a:pt x="91105" y="350650"/>
                  </a:lnTo>
                  <a:lnTo>
                    <a:pt x="76209" y="340613"/>
                  </a:lnTo>
                  <a:lnTo>
                    <a:pt x="66166" y="325719"/>
                  </a:lnTo>
                  <a:lnTo>
                    <a:pt x="62484" y="307466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62890" y="5223509"/>
              <a:ext cx="250190" cy="510540"/>
            </a:xfrm>
            <a:custGeom>
              <a:avLst/>
              <a:gdLst/>
              <a:ahLst/>
              <a:cxnLst/>
              <a:rect l="l" t="t" r="r" b="b"/>
              <a:pathLst>
                <a:path w="250190" h="510539">
                  <a:moveTo>
                    <a:pt x="0" y="0"/>
                  </a:moveTo>
                  <a:lnTo>
                    <a:pt x="0" y="307466"/>
                  </a:lnTo>
                  <a:lnTo>
                    <a:pt x="8593" y="350028"/>
                  </a:lnTo>
                  <a:lnTo>
                    <a:pt x="32027" y="384786"/>
                  </a:lnTo>
                  <a:lnTo>
                    <a:pt x="66785" y="408220"/>
                  </a:lnTo>
                  <a:lnTo>
                    <a:pt x="109347" y="416813"/>
                  </a:lnTo>
                  <a:lnTo>
                    <a:pt x="187452" y="416813"/>
                  </a:lnTo>
                  <a:lnTo>
                    <a:pt x="187452" y="510539"/>
                  </a:lnTo>
                  <a:lnTo>
                    <a:pt x="249936" y="385571"/>
                  </a:lnTo>
                  <a:lnTo>
                    <a:pt x="187452" y="260603"/>
                  </a:lnTo>
                  <a:lnTo>
                    <a:pt x="187452" y="354329"/>
                  </a:lnTo>
                  <a:lnTo>
                    <a:pt x="109347" y="354329"/>
                  </a:lnTo>
                  <a:lnTo>
                    <a:pt x="91105" y="350650"/>
                  </a:lnTo>
                  <a:lnTo>
                    <a:pt x="76209" y="340613"/>
                  </a:lnTo>
                  <a:lnTo>
                    <a:pt x="66166" y="325719"/>
                  </a:lnTo>
                  <a:lnTo>
                    <a:pt x="62484" y="307466"/>
                  </a:lnTo>
                  <a:lnTo>
                    <a:pt x="62484" y="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object 47"/>
          <p:cNvSpPr/>
          <p:nvPr/>
        </p:nvSpPr>
        <p:spPr>
          <a:xfrm>
            <a:off x="6312408" y="5177028"/>
            <a:ext cx="165100" cy="1560830"/>
          </a:xfrm>
          <a:custGeom>
            <a:avLst/>
            <a:gdLst/>
            <a:ahLst/>
            <a:cxnLst/>
            <a:rect l="l" t="t" r="r" b="b"/>
            <a:pathLst>
              <a:path w="165100" h="1560829">
                <a:moveTo>
                  <a:pt x="0" y="0"/>
                </a:moveTo>
                <a:lnTo>
                  <a:pt x="32039" y="1071"/>
                </a:lnTo>
                <a:lnTo>
                  <a:pt x="58197" y="4000"/>
                </a:lnTo>
                <a:lnTo>
                  <a:pt x="75830" y="8358"/>
                </a:lnTo>
                <a:lnTo>
                  <a:pt x="82295" y="13716"/>
                </a:lnTo>
                <a:lnTo>
                  <a:pt x="82295" y="766572"/>
                </a:lnTo>
                <a:lnTo>
                  <a:pt x="88761" y="771908"/>
                </a:lnTo>
                <a:lnTo>
                  <a:pt x="106394" y="776268"/>
                </a:lnTo>
                <a:lnTo>
                  <a:pt x="132552" y="779209"/>
                </a:lnTo>
                <a:lnTo>
                  <a:pt x="164591" y="780288"/>
                </a:lnTo>
                <a:lnTo>
                  <a:pt x="132552" y="781364"/>
                </a:lnTo>
                <a:lnTo>
                  <a:pt x="106394" y="784302"/>
                </a:lnTo>
                <a:lnTo>
                  <a:pt x="88761" y="788662"/>
                </a:lnTo>
                <a:lnTo>
                  <a:pt x="82295" y="794004"/>
                </a:lnTo>
                <a:lnTo>
                  <a:pt x="82295" y="1546860"/>
                </a:lnTo>
                <a:lnTo>
                  <a:pt x="75830" y="1552199"/>
                </a:lnTo>
                <a:lnTo>
                  <a:pt x="58197" y="1556558"/>
                </a:lnTo>
                <a:lnTo>
                  <a:pt x="32039" y="1559498"/>
                </a:lnTo>
                <a:lnTo>
                  <a:pt x="0" y="156057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986783" y="5228844"/>
            <a:ext cx="165100" cy="1560830"/>
          </a:xfrm>
          <a:custGeom>
            <a:avLst/>
            <a:gdLst/>
            <a:ahLst/>
            <a:cxnLst/>
            <a:rect l="l" t="t" r="r" b="b"/>
            <a:pathLst>
              <a:path w="165100" h="1560829">
                <a:moveTo>
                  <a:pt x="0" y="0"/>
                </a:moveTo>
                <a:lnTo>
                  <a:pt x="32039" y="1071"/>
                </a:lnTo>
                <a:lnTo>
                  <a:pt x="58197" y="4000"/>
                </a:lnTo>
                <a:lnTo>
                  <a:pt x="75830" y="8358"/>
                </a:lnTo>
                <a:lnTo>
                  <a:pt x="82296" y="13715"/>
                </a:lnTo>
                <a:lnTo>
                  <a:pt x="82296" y="766571"/>
                </a:lnTo>
                <a:lnTo>
                  <a:pt x="88761" y="771908"/>
                </a:lnTo>
                <a:lnTo>
                  <a:pt x="106394" y="776268"/>
                </a:lnTo>
                <a:lnTo>
                  <a:pt x="132552" y="779209"/>
                </a:lnTo>
                <a:lnTo>
                  <a:pt x="164592" y="780287"/>
                </a:lnTo>
                <a:lnTo>
                  <a:pt x="132552" y="781364"/>
                </a:lnTo>
                <a:lnTo>
                  <a:pt x="106394" y="784302"/>
                </a:lnTo>
                <a:lnTo>
                  <a:pt x="88761" y="788662"/>
                </a:lnTo>
                <a:lnTo>
                  <a:pt x="82296" y="794003"/>
                </a:lnTo>
                <a:lnTo>
                  <a:pt x="82296" y="1546861"/>
                </a:lnTo>
                <a:lnTo>
                  <a:pt x="75830" y="1552199"/>
                </a:lnTo>
                <a:lnTo>
                  <a:pt x="58197" y="1556558"/>
                </a:lnTo>
                <a:lnTo>
                  <a:pt x="32039" y="1559498"/>
                </a:lnTo>
                <a:lnTo>
                  <a:pt x="0" y="156057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284217" y="5792978"/>
            <a:ext cx="419100" cy="236220"/>
            <a:chOff x="2760217" y="5792978"/>
            <a:chExt cx="419100" cy="236220"/>
          </a:xfrm>
        </p:grpSpPr>
        <p:sp>
          <p:nvSpPr>
            <p:cNvPr id="50" name="object 50"/>
            <p:cNvSpPr/>
            <p:nvPr/>
          </p:nvSpPr>
          <p:spPr>
            <a:xfrm>
              <a:off x="2772917" y="5805678"/>
              <a:ext cx="393700" cy="210820"/>
            </a:xfrm>
            <a:custGeom>
              <a:avLst/>
              <a:gdLst/>
              <a:ahLst/>
              <a:cxnLst/>
              <a:rect l="l" t="t" r="r" b="b"/>
              <a:pathLst>
                <a:path w="393700" h="210820">
                  <a:moveTo>
                    <a:pt x="288036" y="0"/>
                  </a:moveTo>
                  <a:lnTo>
                    <a:pt x="288036" y="52578"/>
                  </a:lnTo>
                  <a:lnTo>
                    <a:pt x="0" y="52578"/>
                  </a:lnTo>
                  <a:lnTo>
                    <a:pt x="0" y="157734"/>
                  </a:lnTo>
                  <a:lnTo>
                    <a:pt x="288036" y="157734"/>
                  </a:lnTo>
                  <a:lnTo>
                    <a:pt x="288036" y="210312"/>
                  </a:lnTo>
                  <a:lnTo>
                    <a:pt x="393192" y="105156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2772917" y="5805678"/>
              <a:ext cx="393700" cy="210820"/>
            </a:xfrm>
            <a:custGeom>
              <a:avLst/>
              <a:gdLst/>
              <a:ahLst/>
              <a:cxnLst/>
              <a:rect l="l" t="t" r="r" b="b"/>
              <a:pathLst>
                <a:path w="393700" h="210820">
                  <a:moveTo>
                    <a:pt x="0" y="52578"/>
                  </a:moveTo>
                  <a:lnTo>
                    <a:pt x="288036" y="52578"/>
                  </a:lnTo>
                  <a:lnTo>
                    <a:pt x="288036" y="0"/>
                  </a:lnTo>
                  <a:lnTo>
                    <a:pt x="393192" y="105156"/>
                  </a:lnTo>
                  <a:lnTo>
                    <a:pt x="288036" y="210312"/>
                  </a:lnTo>
                  <a:lnTo>
                    <a:pt x="288036" y="157734"/>
                  </a:lnTo>
                  <a:lnTo>
                    <a:pt x="0" y="157734"/>
                  </a:lnTo>
                  <a:lnTo>
                    <a:pt x="0" y="5257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8" grpId="0" animBg="1"/>
      <p:bldP spid="19" grpId="0" animBg="1"/>
      <p:bldP spid="33" grpId="0"/>
      <p:bldP spid="34" grpId="0"/>
      <p:bldP spid="35" grpId="0"/>
      <p:bldP spid="42" grpId="0" animBg="1"/>
      <p:bldP spid="43" grpId="0" animBg="1"/>
      <p:bldP spid="47" grpId="0" animBg="1"/>
      <p:bldP spid="4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Panorámica</PresentationFormat>
  <Paragraphs>27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Calibri</vt:lpstr>
      <vt:lpstr>Office Theme</vt:lpstr>
      <vt:lpstr>INFORMACION</vt:lpstr>
      <vt:lpstr>PODER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Usuario</cp:lastModifiedBy>
  <cp:revision>1</cp:revision>
  <dcterms:created xsi:type="dcterms:W3CDTF">2026-03-14T04:21:42Z</dcterms:created>
  <dcterms:modified xsi:type="dcterms:W3CDTF">2026-03-14T04:22:38Z</dcterms:modified>
</cp:coreProperties>
</file>