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09" y="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1f6c10-7597-4725-8bbe-6fe35db67d3f">
      <Terms xmlns="http://schemas.microsoft.com/office/infopath/2007/PartnerControls"/>
    </lcf76f155ced4ddcb4097134ff3c332f>
    <TaxCatchAll xmlns="e97f4799-d4df-4992-8573-f6fa15790d48" xsi:nil="true"/>
  </documentManagement>
</p:properties>
</file>

<file path=customXml/itemProps1.xml><?xml version="1.0" encoding="utf-8"?>
<ds:datastoreItem xmlns:ds="http://schemas.openxmlformats.org/officeDocument/2006/customXml" ds:itemID="{EBE4B184-BA8E-4185-8AC5-016DB14681D7}"/>
</file>

<file path=customXml/itemProps2.xml><?xml version="1.0" encoding="utf-8"?>
<ds:datastoreItem xmlns:ds="http://schemas.openxmlformats.org/officeDocument/2006/customXml" ds:itemID="{3221792E-DCAA-45E3-A354-2DA8E4307D75}"/>
</file>

<file path=customXml/itemProps3.xml><?xml version="1.0" encoding="utf-8"?>
<ds:datastoreItem xmlns:ds="http://schemas.openxmlformats.org/officeDocument/2006/customXml" ds:itemID="{550FCF42-2ECC-40FE-AAC1-F2C88E4942AD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Blanquita</dc:creator>
  <cp:lastModifiedBy>Blanca Fiallos</cp:lastModifiedBy>
  <cp:revision>1</cp:revision>
  <dcterms:created xsi:type="dcterms:W3CDTF">2006-08-16T00:00:00Z</dcterms:created>
  <dcterms:modified xsi:type="dcterms:W3CDTF">2026-04-24T01:31:02Z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</Properties>
</file>