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8"/>
  </p:notesMasterIdLst>
  <p:sldIdLst>
    <p:sldId id="322" r:id="rId2"/>
    <p:sldId id="363" r:id="rId3"/>
    <p:sldId id="377" r:id="rId4"/>
    <p:sldId id="373" r:id="rId5"/>
    <p:sldId id="379" r:id="rId6"/>
    <p:sldId id="380" r:id="rId7"/>
    <p:sldId id="378" r:id="rId8"/>
    <p:sldId id="375" r:id="rId9"/>
    <p:sldId id="376" r:id="rId10"/>
    <p:sldId id="365" r:id="rId11"/>
    <p:sldId id="366" r:id="rId12"/>
    <p:sldId id="324" r:id="rId13"/>
    <p:sldId id="326" r:id="rId14"/>
    <p:sldId id="325" r:id="rId15"/>
    <p:sldId id="327" r:id="rId16"/>
    <p:sldId id="357" r:id="rId17"/>
    <p:sldId id="356" r:id="rId18"/>
    <p:sldId id="355" r:id="rId19"/>
    <p:sldId id="328" r:id="rId20"/>
    <p:sldId id="329" r:id="rId21"/>
    <p:sldId id="354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81" r:id="rId34"/>
    <p:sldId id="341" r:id="rId35"/>
    <p:sldId id="342" r:id="rId36"/>
    <p:sldId id="358" r:id="rId37"/>
  </p:sldIdLst>
  <p:sldSz cx="9144000" cy="6858000" type="screen4x3"/>
  <p:notesSz cx="9144000" cy="6858000"/>
  <p:embeddedFontLst>
    <p:embeddedFont>
      <p:font typeface="Cambria Math" panose="02040503050406030204" pitchFamily="18" charset="0"/>
      <p:regular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Montserrat" panose="00000500000000000000" pitchFamily="2" charset="0"/>
      <p:regular r:id="rId48"/>
      <p:bold r:id="rId49"/>
      <p:italic r:id="rId50"/>
      <p:boldItalic r:id="rId5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7082"/>
    <a:srgbClr val="E3C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>
      <p:cViewPr varScale="1">
        <p:scale>
          <a:sx n="77" d="100"/>
          <a:sy n="77" d="100"/>
        </p:scale>
        <p:origin x="1579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E Haven" userId="e587682b230253f5" providerId="LiveId" clId="{292BEFBA-77C1-4675-9B36-937615D17D2C}"/>
    <pc:docChg chg="undo custSel addSld delSld modSld sldOrd">
      <pc:chgData name="Eugenia E Haven" userId="e587682b230253f5" providerId="LiveId" clId="{292BEFBA-77C1-4675-9B36-937615D17D2C}" dt="2026-04-18T01:18:35.963" v="1077"/>
      <pc:docMkLst>
        <pc:docMk/>
      </pc:docMkLst>
      <pc:sldChg chg="modSp mod">
        <pc:chgData name="Eugenia E Haven" userId="e587682b230253f5" providerId="LiveId" clId="{292BEFBA-77C1-4675-9B36-937615D17D2C}" dt="2026-04-17T23:21:41.067" v="1073" actId="6549"/>
        <pc:sldMkLst>
          <pc:docMk/>
          <pc:sldMk cId="0" sldId="322"/>
        </pc:sldMkLst>
        <pc:spChg chg="mod">
          <ac:chgData name="Eugenia E Haven" userId="e587682b230253f5" providerId="LiveId" clId="{292BEFBA-77C1-4675-9B36-937615D17D2C}" dt="2026-04-17T23:21:41.067" v="1073" actId="6549"/>
          <ac:spMkLst>
            <pc:docMk/>
            <pc:sldMk cId="0" sldId="322"/>
            <ac:spMk id="6" creationId="{2EACC44E-D75A-41FF-B009-996D0056BE07}"/>
          </ac:spMkLst>
        </pc:spChg>
        <pc:spChg chg="mod">
          <ac:chgData name="Eugenia E Haven" userId="e587682b230253f5" providerId="LiveId" clId="{292BEFBA-77C1-4675-9B36-937615D17D2C}" dt="2026-04-17T22:06:02.017" v="915" actId="6549"/>
          <ac:spMkLst>
            <pc:docMk/>
            <pc:sldMk cId="0" sldId="322"/>
            <ac:spMk id="10" creationId="{801B8DFB-B8FB-44E1-B8C4-D0221131E293}"/>
          </ac:spMkLst>
        </pc:spChg>
      </pc:sldChg>
      <pc:sldChg chg="addSp delSp modSp mod">
        <pc:chgData name="Eugenia E Haven" userId="e587682b230253f5" providerId="LiveId" clId="{292BEFBA-77C1-4675-9B36-937615D17D2C}" dt="2026-04-17T18:46:09.347" v="810" actId="113"/>
        <pc:sldMkLst>
          <pc:docMk/>
          <pc:sldMk cId="397029010" sldId="324"/>
        </pc:sldMkLst>
        <pc:spChg chg="add mod">
          <ac:chgData name="Eugenia E Haven" userId="e587682b230253f5" providerId="LiveId" clId="{292BEFBA-77C1-4675-9B36-937615D17D2C}" dt="2026-04-17T18:46:09.347" v="810" actId="113"/>
          <ac:spMkLst>
            <pc:docMk/>
            <pc:sldMk cId="397029010" sldId="324"/>
            <ac:spMk id="6" creationId="{116944F8-FE30-6445-6FFB-CD2437E54687}"/>
          </ac:spMkLst>
        </pc:spChg>
        <pc:spChg chg="add mod">
          <ac:chgData name="Eugenia E Haven" userId="e587682b230253f5" providerId="LiveId" clId="{292BEFBA-77C1-4675-9B36-937615D17D2C}" dt="2026-04-16T23:40:42.416" v="66" actId="208"/>
          <ac:spMkLst>
            <pc:docMk/>
            <pc:sldMk cId="397029010" sldId="324"/>
            <ac:spMk id="8" creationId="{41472709-6FDC-EA52-3F85-5AB3C807A203}"/>
          </ac:spMkLst>
        </pc:spChg>
        <pc:spChg chg="add mod">
          <ac:chgData name="Eugenia E Haven" userId="e587682b230253f5" providerId="LiveId" clId="{292BEFBA-77C1-4675-9B36-937615D17D2C}" dt="2026-04-17T16:56:29.501" v="797" actId="1076"/>
          <ac:spMkLst>
            <pc:docMk/>
            <pc:sldMk cId="397029010" sldId="324"/>
            <ac:spMk id="10" creationId="{FFE96AF9-D8CF-7945-78A4-10869B38031E}"/>
          </ac:spMkLst>
        </pc:spChg>
      </pc:sldChg>
      <pc:sldChg chg="addSp delSp modSp add mod modAnim">
        <pc:chgData name="Eugenia E Haven" userId="e587682b230253f5" providerId="LiveId" clId="{292BEFBA-77C1-4675-9B36-937615D17D2C}" dt="2026-04-17T23:00:08.138" v="1033"/>
        <pc:sldMkLst>
          <pc:docMk/>
          <pc:sldMk cId="1293043845" sldId="325"/>
        </pc:sldMkLst>
        <pc:spChg chg="add mod">
          <ac:chgData name="Eugenia E Haven" userId="e587682b230253f5" providerId="LiveId" clId="{292BEFBA-77C1-4675-9B36-937615D17D2C}" dt="2026-04-17T00:08:56.888" v="84" actId="1076"/>
          <ac:spMkLst>
            <pc:docMk/>
            <pc:sldMk cId="1293043845" sldId="325"/>
            <ac:spMk id="4" creationId="{D46E211D-52AD-0183-8AEE-AD02D2E14FE8}"/>
          </ac:spMkLst>
        </pc:spChg>
        <pc:spChg chg="add mod">
          <ac:chgData name="Eugenia E Haven" userId="e587682b230253f5" providerId="LiveId" clId="{292BEFBA-77C1-4675-9B36-937615D17D2C}" dt="2026-04-17T18:46:47.496" v="812" actId="207"/>
          <ac:spMkLst>
            <pc:docMk/>
            <pc:sldMk cId="1293043845" sldId="325"/>
            <ac:spMk id="6" creationId="{7B02D21B-8DF5-72D4-F23B-6FFF60022FFC}"/>
          </ac:spMkLst>
        </pc:spChg>
        <pc:spChg chg="add mod">
          <ac:chgData name="Eugenia E Haven" userId="e587682b230253f5" providerId="LiveId" clId="{292BEFBA-77C1-4675-9B36-937615D17D2C}" dt="2026-04-17T00:13:13.253" v="116" actId="1076"/>
          <ac:spMkLst>
            <pc:docMk/>
            <pc:sldMk cId="1293043845" sldId="325"/>
            <ac:spMk id="8" creationId="{384AAA90-EE0A-40FB-43D7-F1B7BD76C058}"/>
          </ac:spMkLst>
        </pc:spChg>
        <pc:spChg chg="add mod">
          <ac:chgData name="Eugenia E Haven" userId="e587682b230253f5" providerId="LiveId" clId="{292BEFBA-77C1-4675-9B36-937615D17D2C}" dt="2026-04-17T18:47:10.812" v="813" actId="207"/>
          <ac:spMkLst>
            <pc:docMk/>
            <pc:sldMk cId="1293043845" sldId="325"/>
            <ac:spMk id="10" creationId="{75169E6C-61DE-519E-AF9C-341E085EC516}"/>
          </ac:spMkLst>
        </pc:spChg>
        <pc:spChg chg="add del">
          <ac:chgData name="Eugenia E Haven" userId="e587682b230253f5" providerId="LiveId" clId="{292BEFBA-77C1-4675-9B36-937615D17D2C}" dt="2026-04-17T00:13:04.498" v="115" actId="11529"/>
          <ac:spMkLst>
            <pc:docMk/>
            <pc:sldMk cId="1293043845" sldId="325"/>
            <ac:spMk id="11" creationId="{E08DC8DF-A2B7-ADA4-14B6-8BB6CD8AF576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110958969" sldId="32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393729744" sldId="326"/>
        </pc:sldMkLst>
      </pc:sldChg>
      <pc:sldChg chg="addSp modSp add mod ord">
        <pc:chgData name="Eugenia E Haven" userId="e587682b230253f5" providerId="LiveId" clId="{292BEFBA-77C1-4675-9B36-937615D17D2C}" dt="2026-04-17T22:59:49.167" v="1032"/>
        <pc:sldMkLst>
          <pc:docMk/>
          <pc:sldMk cId="3729484641" sldId="326"/>
        </pc:sldMkLst>
        <pc:spChg chg="add mod">
          <ac:chgData name="Eugenia E Haven" userId="e587682b230253f5" providerId="LiveId" clId="{292BEFBA-77C1-4675-9B36-937615D17D2C}" dt="2026-04-17T00:15:03.725" v="129" actId="208"/>
          <ac:spMkLst>
            <pc:docMk/>
            <pc:sldMk cId="3729484641" sldId="326"/>
            <ac:spMk id="4" creationId="{79A30F06-8E0B-A6A6-191B-9B1B33F601EE}"/>
          </ac:spMkLst>
        </pc:spChg>
        <pc:picChg chg="add mod">
          <ac:chgData name="Eugenia E Haven" userId="e587682b230253f5" providerId="LiveId" clId="{292BEFBA-77C1-4675-9B36-937615D17D2C}" dt="2026-04-17T00:15:30.853" v="134" actId="1076"/>
          <ac:picMkLst>
            <pc:docMk/>
            <pc:sldMk cId="3729484641" sldId="326"/>
            <ac:picMk id="1026" creationId="{A52E05DF-8997-8C9D-0FC6-6562A52CA58E}"/>
          </ac:picMkLst>
        </pc:picChg>
      </pc:sldChg>
      <pc:sldChg chg="addSp modSp add mod modAnim">
        <pc:chgData name="Eugenia E Haven" userId="e587682b230253f5" providerId="LiveId" clId="{292BEFBA-77C1-4675-9B36-937615D17D2C}" dt="2026-04-17T23:00:46.188" v="1038"/>
        <pc:sldMkLst>
          <pc:docMk/>
          <pc:sldMk cId="2772578935" sldId="327"/>
        </pc:sldMkLst>
        <pc:spChg chg="add mod">
          <ac:chgData name="Eugenia E Haven" userId="e587682b230253f5" providerId="LiveId" clId="{292BEFBA-77C1-4675-9B36-937615D17D2C}" dt="2026-04-17T00:16:34.332" v="144" actId="1076"/>
          <ac:spMkLst>
            <pc:docMk/>
            <pc:sldMk cId="2772578935" sldId="327"/>
            <ac:spMk id="4" creationId="{1551D761-68C8-3D48-EC6F-347E9400090A}"/>
          </ac:spMkLst>
        </pc:spChg>
        <pc:spChg chg="add mod">
          <ac:chgData name="Eugenia E Haven" userId="e587682b230253f5" providerId="LiveId" clId="{292BEFBA-77C1-4675-9B36-937615D17D2C}" dt="2026-04-17T18:53:15.277" v="814" actId="207"/>
          <ac:spMkLst>
            <pc:docMk/>
            <pc:sldMk cId="2772578935" sldId="327"/>
            <ac:spMk id="6" creationId="{E58FE418-BF05-6611-E5F0-24893A98EDD7}"/>
          </ac:spMkLst>
        </pc:spChg>
        <pc:spChg chg="add mod">
          <ac:chgData name="Eugenia E Haven" userId="e587682b230253f5" providerId="LiveId" clId="{292BEFBA-77C1-4675-9B36-937615D17D2C}" dt="2026-04-17T00:18:41.705" v="161" actId="115"/>
          <ac:spMkLst>
            <pc:docMk/>
            <pc:sldMk cId="2772578935" sldId="327"/>
            <ac:spMk id="8" creationId="{D5C13978-D885-9FFA-FD3B-EBD2F6F2BF8D}"/>
          </ac:spMkLst>
        </pc:spChg>
        <pc:spChg chg="add">
          <ac:chgData name="Eugenia E Haven" userId="e587682b230253f5" providerId="LiveId" clId="{292BEFBA-77C1-4675-9B36-937615D17D2C}" dt="2026-04-17T00:18:59.980" v="162"/>
          <ac:spMkLst>
            <pc:docMk/>
            <pc:sldMk cId="2772578935" sldId="327"/>
            <ac:spMk id="9" creationId="{928534CF-57F4-16EA-EB6F-DCD27EEFA145}"/>
          </ac:spMkLst>
        </pc:spChg>
        <pc:spChg chg="add mod">
          <ac:chgData name="Eugenia E Haven" userId="e587682b230253f5" providerId="LiveId" clId="{292BEFBA-77C1-4675-9B36-937615D17D2C}" dt="2026-04-17T00:19:40.823" v="167" actId="208"/>
          <ac:spMkLst>
            <pc:docMk/>
            <pc:sldMk cId="2772578935" sldId="327"/>
            <ac:spMk id="11" creationId="{E60E4FF1-08DA-84EF-4D97-1D4367D38D71}"/>
          </ac:spMkLst>
        </pc:spChg>
        <pc:spChg chg="add mod">
          <ac:chgData name="Eugenia E Haven" userId="e587682b230253f5" providerId="LiveId" clId="{292BEFBA-77C1-4675-9B36-937615D17D2C}" dt="2026-04-17T00:20:57.872" v="176" actId="207"/>
          <ac:spMkLst>
            <pc:docMk/>
            <pc:sldMk cId="2772578935" sldId="327"/>
            <ac:spMk id="13" creationId="{7861DD4D-BFBF-C266-9C6C-5A487C1ACB16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933747009" sldId="327"/>
        </pc:sldMkLst>
      </pc:sldChg>
      <pc:sldChg chg="addSp modSp add mod modAnim">
        <pc:chgData name="Eugenia E Haven" userId="e587682b230253f5" providerId="LiveId" clId="{292BEFBA-77C1-4675-9B36-937615D17D2C}" dt="2026-04-17T23:00:56.061" v="1039"/>
        <pc:sldMkLst>
          <pc:docMk/>
          <pc:sldMk cId="1573764013" sldId="328"/>
        </pc:sldMkLst>
        <pc:spChg chg="add mod">
          <ac:chgData name="Eugenia E Haven" userId="e587682b230253f5" providerId="LiveId" clId="{292BEFBA-77C1-4675-9B36-937615D17D2C}" dt="2026-04-17T00:22:22.531" v="189" actId="20577"/>
          <ac:spMkLst>
            <pc:docMk/>
            <pc:sldMk cId="1573764013" sldId="328"/>
            <ac:spMk id="4" creationId="{5C856EBF-CAB9-A30E-44FD-DB01350DC5E3}"/>
          </ac:spMkLst>
        </pc:spChg>
        <pc:spChg chg="add mod">
          <ac:chgData name="Eugenia E Haven" userId="e587682b230253f5" providerId="LiveId" clId="{292BEFBA-77C1-4675-9B36-937615D17D2C}" dt="2026-04-17T18:54:18.509" v="815" actId="207"/>
          <ac:spMkLst>
            <pc:docMk/>
            <pc:sldMk cId="1573764013" sldId="328"/>
            <ac:spMk id="6" creationId="{51BB348F-32BE-D2AB-C01B-715D1F6182DD}"/>
          </ac:spMkLst>
        </pc:spChg>
        <pc:spChg chg="add mod">
          <ac:chgData name="Eugenia E Haven" userId="e587682b230253f5" providerId="LiveId" clId="{292BEFBA-77C1-4675-9B36-937615D17D2C}" dt="2026-04-17T18:54:19.560" v="816" actId="1076"/>
          <ac:spMkLst>
            <pc:docMk/>
            <pc:sldMk cId="1573764013" sldId="328"/>
            <ac:spMk id="8" creationId="{82A949E7-83A3-B097-BE12-24840CAB0629}"/>
          </ac:spMkLst>
        </pc:spChg>
        <pc:spChg chg="add mod">
          <ac:chgData name="Eugenia E Haven" userId="e587682b230253f5" providerId="LiveId" clId="{292BEFBA-77C1-4675-9B36-937615D17D2C}" dt="2026-04-17T18:54:35.992" v="817" actId="207"/>
          <ac:spMkLst>
            <pc:docMk/>
            <pc:sldMk cId="1573764013" sldId="328"/>
            <ac:spMk id="10" creationId="{883DA017-820C-4E86-C10C-F2BB6C16DACF}"/>
          </ac:spMkLst>
        </pc:spChg>
      </pc:sldChg>
      <pc:sldChg chg="addSp delSp modSp add mod modAnim">
        <pc:chgData name="Eugenia E Haven" userId="e587682b230253f5" providerId="LiveId" clId="{292BEFBA-77C1-4675-9B36-937615D17D2C}" dt="2026-04-17T23:01:22.810" v="1044"/>
        <pc:sldMkLst>
          <pc:docMk/>
          <pc:sldMk cId="1534086673" sldId="329"/>
        </pc:sldMkLst>
        <pc:spChg chg="add del mod">
          <ac:chgData name="Eugenia E Haven" userId="e587682b230253f5" providerId="LiveId" clId="{292BEFBA-77C1-4675-9B36-937615D17D2C}" dt="2026-04-17T00:32:19.620" v="231" actId="478"/>
          <ac:spMkLst>
            <pc:docMk/>
            <pc:sldMk cId="1534086673" sldId="329"/>
            <ac:spMk id="4" creationId="{CE769297-C02D-2CCA-FB31-B988AED2404C}"/>
          </ac:spMkLst>
        </pc:spChg>
        <pc:spChg chg="add del mod">
          <ac:chgData name="Eugenia E Haven" userId="e587682b230253f5" providerId="LiveId" clId="{292BEFBA-77C1-4675-9B36-937615D17D2C}" dt="2026-04-17T00:32:13.477" v="228" actId="478"/>
          <ac:spMkLst>
            <pc:docMk/>
            <pc:sldMk cId="1534086673" sldId="329"/>
            <ac:spMk id="6" creationId="{926C26E1-2BD6-5D66-51C6-BE0C43B7E9CF}"/>
          </ac:spMkLst>
        </pc:spChg>
        <pc:spChg chg="add mod">
          <ac:chgData name="Eugenia E Haven" userId="e587682b230253f5" providerId="LiveId" clId="{292BEFBA-77C1-4675-9B36-937615D17D2C}" dt="2026-04-17T00:33:59.153" v="241" actId="113"/>
          <ac:spMkLst>
            <pc:docMk/>
            <pc:sldMk cId="1534086673" sldId="329"/>
            <ac:spMk id="8" creationId="{F1C10A63-305B-B31C-129C-543450FBDCDC}"/>
          </ac:spMkLst>
        </pc:spChg>
        <pc:spChg chg="add mod">
          <ac:chgData name="Eugenia E Haven" userId="e587682b230253f5" providerId="LiveId" clId="{292BEFBA-77C1-4675-9B36-937615D17D2C}" dt="2026-04-17T00:35:38.393" v="251" actId="115"/>
          <ac:spMkLst>
            <pc:docMk/>
            <pc:sldMk cId="1534086673" sldId="329"/>
            <ac:spMk id="10" creationId="{87E979E5-E724-3D83-01F5-D0C1DB42B2AE}"/>
          </ac:spMkLst>
        </pc:spChg>
        <pc:spChg chg="add mod">
          <ac:chgData name="Eugenia E Haven" userId="e587682b230253f5" providerId="LiveId" clId="{292BEFBA-77C1-4675-9B36-937615D17D2C}" dt="2026-04-17T18:55:34.176" v="818" actId="207"/>
          <ac:spMkLst>
            <pc:docMk/>
            <pc:sldMk cId="1534086673" sldId="329"/>
            <ac:spMk id="12" creationId="{18DE793C-F9B5-31E8-AD80-16F45B2B549D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013286814" sldId="329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154948498" sldId="330"/>
        </pc:sldMkLst>
      </pc:sldChg>
      <pc:sldChg chg="addSp modSp add mod modAnim">
        <pc:chgData name="Eugenia E Haven" userId="e587682b230253f5" providerId="LiveId" clId="{292BEFBA-77C1-4675-9B36-937615D17D2C}" dt="2026-04-17T23:02:13.603" v="1048"/>
        <pc:sldMkLst>
          <pc:docMk/>
          <pc:sldMk cId="2231207525" sldId="330"/>
        </pc:sldMkLst>
        <pc:spChg chg="add mod">
          <ac:chgData name="Eugenia E Haven" userId="e587682b230253f5" providerId="LiveId" clId="{292BEFBA-77C1-4675-9B36-937615D17D2C}" dt="2026-04-17T00:39:25.540" v="271" actId="1076"/>
          <ac:spMkLst>
            <pc:docMk/>
            <pc:sldMk cId="2231207525" sldId="330"/>
            <ac:spMk id="4" creationId="{20ABD777-7E71-E37C-35BB-CA06F3C823FE}"/>
          </ac:spMkLst>
        </pc:spChg>
        <pc:spChg chg="add mod">
          <ac:chgData name="Eugenia E Haven" userId="e587682b230253f5" providerId="LiveId" clId="{292BEFBA-77C1-4675-9B36-937615D17D2C}" dt="2026-04-17T00:41:21.279" v="286" actId="14100"/>
          <ac:spMkLst>
            <pc:docMk/>
            <pc:sldMk cId="2231207525" sldId="330"/>
            <ac:spMk id="6" creationId="{55C7F798-B125-5B76-2E2B-AC58B670BD27}"/>
          </ac:spMkLst>
        </pc:spChg>
        <pc:spChg chg="add mod">
          <ac:chgData name="Eugenia E Haven" userId="e587682b230253f5" providerId="LiveId" clId="{292BEFBA-77C1-4675-9B36-937615D17D2C}" dt="2026-04-17T00:47:02.296" v="324" actId="113"/>
          <ac:spMkLst>
            <pc:docMk/>
            <pc:sldMk cId="2231207525" sldId="330"/>
            <ac:spMk id="8" creationId="{8762FA52-C812-121D-D881-B58F6FA76D1E}"/>
          </ac:spMkLst>
        </pc:spChg>
        <pc:spChg chg="add">
          <ac:chgData name="Eugenia E Haven" userId="e587682b230253f5" providerId="LiveId" clId="{292BEFBA-77C1-4675-9B36-937615D17D2C}" dt="2026-04-17T00:42:45.908" v="293"/>
          <ac:spMkLst>
            <pc:docMk/>
            <pc:sldMk cId="2231207525" sldId="330"/>
            <ac:spMk id="9" creationId="{F8372959-A5DB-29DC-A354-097439D2F6D0}"/>
          </ac:spMkLst>
        </pc:spChg>
        <pc:spChg chg="add mod">
          <ac:chgData name="Eugenia E Haven" userId="e587682b230253f5" providerId="LiveId" clId="{292BEFBA-77C1-4675-9B36-937615D17D2C}" dt="2026-04-17T00:43:00.639" v="295"/>
          <ac:spMkLst>
            <pc:docMk/>
            <pc:sldMk cId="2231207525" sldId="330"/>
            <ac:spMk id="10" creationId="{44428665-559A-C9C4-2DC2-1540474465BD}"/>
          </ac:spMkLst>
        </pc:spChg>
        <pc:spChg chg="add mod">
          <ac:chgData name="Eugenia E Haven" userId="e587682b230253f5" providerId="LiveId" clId="{292BEFBA-77C1-4675-9B36-937615D17D2C}" dt="2026-04-17T00:43:32.031" v="298" actId="1076"/>
          <ac:spMkLst>
            <pc:docMk/>
            <pc:sldMk cId="2231207525" sldId="330"/>
            <ac:spMk id="11" creationId="{6C06FA10-CD51-033F-0255-C5DB735A0D0B}"/>
          </ac:spMkLst>
        </pc:spChg>
        <pc:spChg chg="add mod">
          <ac:chgData name="Eugenia E Haven" userId="e587682b230253f5" providerId="LiveId" clId="{292BEFBA-77C1-4675-9B36-937615D17D2C}" dt="2026-04-17T00:45:10.231" v="312" actId="1076"/>
          <ac:spMkLst>
            <pc:docMk/>
            <pc:sldMk cId="2231207525" sldId="330"/>
            <ac:spMk id="13" creationId="{541DDDC5-BD46-F57A-AB85-132D89AD8B1B}"/>
          </ac:spMkLst>
        </pc:spChg>
        <pc:spChg chg="add mod">
          <ac:chgData name="Eugenia E Haven" userId="e587682b230253f5" providerId="LiveId" clId="{292BEFBA-77C1-4675-9B36-937615D17D2C}" dt="2026-04-17T00:44:53.314" v="309" actId="1076"/>
          <ac:spMkLst>
            <pc:docMk/>
            <pc:sldMk cId="2231207525" sldId="330"/>
            <ac:spMk id="15" creationId="{6EF0BC8D-7E36-37C6-8CAA-ED936FF7CD5A}"/>
          </ac:spMkLst>
        </pc:spChg>
        <pc:spChg chg="add mod">
          <ac:chgData name="Eugenia E Haven" userId="e587682b230253f5" providerId="LiveId" clId="{292BEFBA-77C1-4675-9B36-937615D17D2C}" dt="2026-04-17T18:56:37.687" v="820" actId="207"/>
          <ac:spMkLst>
            <pc:docMk/>
            <pc:sldMk cId="2231207525" sldId="330"/>
            <ac:spMk id="17" creationId="{7F07B5DD-3061-F74E-723A-B6F06562E7C4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485430235" sldId="331"/>
        </pc:sldMkLst>
      </pc:sldChg>
      <pc:sldChg chg="addSp modSp add mod modAnim">
        <pc:chgData name="Eugenia E Haven" userId="e587682b230253f5" providerId="LiveId" clId="{292BEFBA-77C1-4675-9B36-937615D17D2C}" dt="2026-04-17T23:02:34.373" v="1051"/>
        <pc:sldMkLst>
          <pc:docMk/>
          <pc:sldMk cId="2745397102" sldId="331"/>
        </pc:sldMkLst>
        <pc:spChg chg="add mod">
          <ac:chgData name="Eugenia E Haven" userId="e587682b230253f5" providerId="LiveId" clId="{292BEFBA-77C1-4675-9B36-937615D17D2C}" dt="2026-04-17T00:49:48.836" v="343" actId="208"/>
          <ac:spMkLst>
            <pc:docMk/>
            <pc:sldMk cId="2745397102" sldId="331"/>
            <ac:spMk id="4" creationId="{7CD6DA65-E59A-8023-4A89-A745171F2C83}"/>
          </ac:spMkLst>
        </pc:spChg>
        <pc:spChg chg="add mod">
          <ac:chgData name="Eugenia E Haven" userId="e587682b230253f5" providerId="LiveId" clId="{292BEFBA-77C1-4675-9B36-937615D17D2C}" dt="2026-04-17T00:50:44.638" v="351" actId="255"/>
          <ac:spMkLst>
            <pc:docMk/>
            <pc:sldMk cId="2745397102" sldId="331"/>
            <ac:spMk id="6" creationId="{A48CC9B4-6E0A-2E12-B604-3A0286564ED9}"/>
          </ac:spMkLst>
        </pc:spChg>
        <pc:spChg chg="add mod">
          <ac:chgData name="Eugenia E Haven" userId="e587682b230253f5" providerId="LiveId" clId="{292BEFBA-77C1-4675-9B36-937615D17D2C}" dt="2026-04-17T00:52:01.790" v="361" actId="113"/>
          <ac:spMkLst>
            <pc:docMk/>
            <pc:sldMk cId="2745397102" sldId="331"/>
            <ac:spMk id="8" creationId="{86EAFFE5-48B1-E70A-F898-67D3A59A7759}"/>
          </ac:spMkLst>
        </pc:spChg>
        <pc:spChg chg="add mod">
          <ac:chgData name="Eugenia E Haven" userId="e587682b230253f5" providerId="LiveId" clId="{292BEFBA-77C1-4675-9B36-937615D17D2C}" dt="2026-04-17T00:53:47.570" v="372" actId="115"/>
          <ac:spMkLst>
            <pc:docMk/>
            <pc:sldMk cId="2745397102" sldId="331"/>
            <ac:spMk id="10" creationId="{675BECD4-3E2F-4490-B89C-BE6C70C28C93}"/>
          </ac:spMkLst>
        </pc:spChg>
      </pc:sldChg>
      <pc:sldChg chg="addSp modSp add mod modAnim">
        <pc:chgData name="Eugenia E Haven" userId="e587682b230253f5" providerId="LiveId" clId="{292BEFBA-77C1-4675-9B36-937615D17D2C}" dt="2026-04-17T23:02:43.495" v="1052"/>
        <pc:sldMkLst>
          <pc:docMk/>
          <pc:sldMk cId="1764614053" sldId="332"/>
        </pc:sldMkLst>
        <pc:spChg chg="add mod">
          <ac:chgData name="Eugenia E Haven" userId="e587682b230253f5" providerId="LiveId" clId="{292BEFBA-77C1-4675-9B36-937615D17D2C}" dt="2026-04-17T00:56:09.388" v="383" actId="1076"/>
          <ac:spMkLst>
            <pc:docMk/>
            <pc:sldMk cId="1764614053" sldId="332"/>
            <ac:spMk id="4" creationId="{823AC330-E6D9-BB85-9643-3D1FFD1E97AF}"/>
          </ac:spMkLst>
        </pc:spChg>
        <pc:spChg chg="add mod">
          <ac:chgData name="Eugenia E Haven" userId="e587682b230253f5" providerId="LiveId" clId="{292BEFBA-77C1-4675-9B36-937615D17D2C}" dt="2026-04-17T18:57:49.817" v="821" actId="207"/>
          <ac:spMkLst>
            <pc:docMk/>
            <pc:sldMk cId="1764614053" sldId="332"/>
            <ac:spMk id="5" creationId="{2364424B-8219-BECA-7C17-EBA38C9764E5}"/>
          </ac:spMkLst>
        </pc:spChg>
        <pc:spChg chg="add mod">
          <ac:chgData name="Eugenia E Haven" userId="e587682b230253f5" providerId="LiveId" clId="{292BEFBA-77C1-4675-9B36-937615D17D2C}" dt="2026-04-17T00:55:55.789" v="380" actId="113"/>
          <ac:spMkLst>
            <pc:docMk/>
            <pc:sldMk cId="1764614053" sldId="332"/>
            <ac:spMk id="6" creationId="{E70ED22B-7B62-5CEB-AC98-4F5037CF7459}"/>
          </ac:spMkLst>
        </pc:spChg>
        <pc:spChg chg="add mod">
          <ac:chgData name="Eugenia E Haven" userId="e587682b230253f5" providerId="LiveId" clId="{292BEFBA-77C1-4675-9B36-937615D17D2C}" dt="2026-04-17T18:58:06.838" v="822" actId="207"/>
          <ac:spMkLst>
            <pc:docMk/>
            <pc:sldMk cId="1764614053" sldId="332"/>
            <ac:spMk id="8" creationId="{816BAFC9-E033-660A-4C0C-FF1458CE0CB1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145432573" sldId="33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362613797" sldId="333"/>
        </pc:sldMkLst>
      </pc:sldChg>
      <pc:sldChg chg="addSp modSp add mod">
        <pc:chgData name="Eugenia E Haven" userId="e587682b230253f5" providerId="LiveId" clId="{292BEFBA-77C1-4675-9B36-937615D17D2C}" dt="2026-04-17T18:58:36.884" v="823" actId="207"/>
        <pc:sldMkLst>
          <pc:docMk/>
          <pc:sldMk cId="2805456015" sldId="333"/>
        </pc:sldMkLst>
        <pc:spChg chg="add mod">
          <ac:chgData name="Eugenia E Haven" userId="e587682b230253f5" providerId="LiveId" clId="{292BEFBA-77C1-4675-9B36-937615D17D2C}" dt="2026-04-17T13:25:25.629" v="412" actId="14100"/>
          <ac:spMkLst>
            <pc:docMk/>
            <pc:sldMk cId="2805456015" sldId="333"/>
            <ac:spMk id="4" creationId="{E8D11E35-C6C9-A6D3-E5F6-F089F8B41910}"/>
          </ac:spMkLst>
        </pc:spChg>
        <pc:spChg chg="add mod">
          <ac:chgData name="Eugenia E Haven" userId="e587682b230253f5" providerId="LiveId" clId="{292BEFBA-77C1-4675-9B36-937615D17D2C}" dt="2026-04-17T18:58:36.884" v="823" actId="207"/>
          <ac:spMkLst>
            <pc:docMk/>
            <pc:sldMk cId="2805456015" sldId="333"/>
            <ac:spMk id="6" creationId="{9D54A5FB-B739-397C-97F0-11633882FC06}"/>
          </ac:spMkLst>
        </pc:spChg>
        <pc:spChg chg="add mod">
          <ac:chgData name="Eugenia E Haven" userId="e587682b230253f5" providerId="LiveId" clId="{292BEFBA-77C1-4675-9B36-937615D17D2C}" dt="2026-04-17T13:28:45.144" v="425" actId="255"/>
          <ac:spMkLst>
            <pc:docMk/>
            <pc:sldMk cId="2805456015" sldId="333"/>
            <ac:spMk id="8" creationId="{25841164-6263-C600-DB49-2ADAC86DC762}"/>
          </ac:spMkLst>
        </pc:spChg>
      </pc:sldChg>
      <pc:sldChg chg="addSp modSp add mod">
        <pc:chgData name="Eugenia E Haven" userId="e587682b230253f5" providerId="LiveId" clId="{292BEFBA-77C1-4675-9B36-937615D17D2C}" dt="2026-04-17T13:33:31.361" v="454" actId="115"/>
        <pc:sldMkLst>
          <pc:docMk/>
          <pc:sldMk cId="1061580345" sldId="334"/>
        </pc:sldMkLst>
        <pc:spChg chg="add mod">
          <ac:chgData name="Eugenia E Haven" userId="e587682b230253f5" providerId="LiveId" clId="{292BEFBA-77C1-4675-9B36-937615D17D2C}" dt="2026-04-17T13:30:06.941" v="435" actId="14100"/>
          <ac:spMkLst>
            <pc:docMk/>
            <pc:sldMk cId="1061580345" sldId="334"/>
            <ac:spMk id="4" creationId="{43D94831-07E1-6FAE-CE48-C513988A6B9F}"/>
          </ac:spMkLst>
        </pc:spChg>
        <pc:spChg chg="add mod">
          <ac:chgData name="Eugenia E Haven" userId="e587682b230253f5" providerId="LiveId" clId="{292BEFBA-77C1-4675-9B36-937615D17D2C}" dt="2026-04-17T13:31:13.288" v="443" actId="14100"/>
          <ac:spMkLst>
            <pc:docMk/>
            <pc:sldMk cId="1061580345" sldId="334"/>
            <ac:spMk id="6" creationId="{E2223082-C70D-B443-9CBB-15448DBC62A4}"/>
          </ac:spMkLst>
        </pc:spChg>
        <pc:spChg chg="add mod">
          <ac:chgData name="Eugenia E Haven" userId="e587682b230253f5" providerId="LiveId" clId="{292BEFBA-77C1-4675-9B36-937615D17D2C}" dt="2026-04-17T13:31:49.556" v="445" actId="255"/>
          <ac:spMkLst>
            <pc:docMk/>
            <pc:sldMk cId="1061580345" sldId="334"/>
            <ac:spMk id="8" creationId="{F969F281-0FC5-8E1B-7539-B0AA741185C0}"/>
          </ac:spMkLst>
        </pc:spChg>
        <pc:spChg chg="add mod">
          <ac:chgData name="Eugenia E Haven" userId="e587682b230253f5" providerId="LiveId" clId="{292BEFBA-77C1-4675-9B36-937615D17D2C}" dt="2026-04-17T13:33:31.361" v="454" actId="115"/>
          <ac:spMkLst>
            <pc:docMk/>
            <pc:sldMk cId="1061580345" sldId="334"/>
            <ac:spMk id="10" creationId="{EB25868A-B568-2718-7117-94B884C3A9DF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742705562" sldId="334"/>
        </pc:sldMkLst>
      </pc:sldChg>
      <pc:sldChg chg="addSp modSp add mod">
        <pc:chgData name="Eugenia E Haven" userId="e587682b230253f5" providerId="LiveId" clId="{292BEFBA-77C1-4675-9B36-937615D17D2C}" dt="2026-04-17T18:59:29.309" v="824" actId="207"/>
        <pc:sldMkLst>
          <pc:docMk/>
          <pc:sldMk cId="3006419568" sldId="335"/>
        </pc:sldMkLst>
        <pc:spChg chg="add mod">
          <ac:chgData name="Eugenia E Haven" userId="e587682b230253f5" providerId="LiveId" clId="{292BEFBA-77C1-4675-9B36-937615D17D2C}" dt="2026-04-17T13:35:27.195" v="464" actId="208"/>
          <ac:spMkLst>
            <pc:docMk/>
            <pc:sldMk cId="3006419568" sldId="335"/>
            <ac:spMk id="4" creationId="{34D7867D-BFC1-3173-0FDF-190C4CE669C3}"/>
          </ac:spMkLst>
        </pc:spChg>
        <pc:spChg chg="add mod">
          <ac:chgData name="Eugenia E Haven" userId="e587682b230253f5" providerId="LiveId" clId="{292BEFBA-77C1-4675-9B36-937615D17D2C}" dt="2026-04-17T18:59:29.309" v="824" actId="207"/>
          <ac:spMkLst>
            <pc:docMk/>
            <pc:sldMk cId="3006419568" sldId="335"/>
            <ac:spMk id="6" creationId="{35D85378-2EEA-88A5-1132-8C7B1576AB9A}"/>
          </ac:spMkLst>
        </pc:spChg>
        <pc:spChg chg="add mod">
          <ac:chgData name="Eugenia E Haven" userId="e587682b230253f5" providerId="LiveId" clId="{292BEFBA-77C1-4675-9B36-937615D17D2C}" dt="2026-04-17T13:37:29.390" v="483" actId="14100"/>
          <ac:spMkLst>
            <pc:docMk/>
            <pc:sldMk cId="3006419568" sldId="335"/>
            <ac:spMk id="8" creationId="{EC64E3BD-081F-5180-FE68-A14340A0D0B9}"/>
          </ac:spMkLst>
        </pc:spChg>
        <pc:spChg chg="add mod">
          <ac:chgData name="Eugenia E Haven" userId="e587682b230253f5" providerId="LiveId" clId="{292BEFBA-77C1-4675-9B36-937615D17D2C}" dt="2026-04-17T13:38:37.642" v="493" actId="1076"/>
          <ac:spMkLst>
            <pc:docMk/>
            <pc:sldMk cId="3006419568" sldId="335"/>
            <ac:spMk id="10" creationId="{7BC94C61-3906-C7FA-A1FE-843E39D0CCA2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132861511" sldId="335"/>
        </pc:sldMkLst>
      </pc:sldChg>
      <pc:sldChg chg="addSp modSp add mod">
        <pc:chgData name="Eugenia E Haven" userId="e587682b230253f5" providerId="LiveId" clId="{292BEFBA-77C1-4675-9B36-937615D17D2C}" dt="2026-04-17T13:45:37.030" v="560" actId="1076"/>
        <pc:sldMkLst>
          <pc:docMk/>
          <pc:sldMk cId="3333576297" sldId="336"/>
        </pc:sldMkLst>
        <pc:spChg chg="add mod">
          <ac:chgData name="Eugenia E Haven" userId="e587682b230253f5" providerId="LiveId" clId="{292BEFBA-77C1-4675-9B36-937615D17D2C}" dt="2026-04-17T13:40:11.934" v="501" actId="1076"/>
          <ac:spMkLst>
            <pc:docMk/>
            <pc:sldMk cId="3333576297" sldId="336"/>
            <ac:spMk id="4" creationId="{D684887D-2A17-FE51-9828-F838F5D5248E}"/>
          </ac:spMkLst>
        </pc:spChg>
        <pc:spChg chg="add mod">
          <ac:chgData name="Eugenia E Haven" userId="e587682b230253f5" providerId="LiveId" clId="{292BEFBA-77C1-4675-9B36-937615D17D2C}" dt="2026-04-17T13:45:24.196" v="557" actId="1076"/>
          <ac:spMkLst>
            <pc:docMk/>
            <pc:sldMk cId="3333576297" sldId="336"/>
            <ac:spMk id="6" creationId="{DAD69137-CD82-AEA6-AA05-DA43E91AEBBD}"/>
          </ac:spMkLst>
        </pc:spChg>
        <pc:spChg chg="add mod">
          <ac:chgData name="Eugenia E Haven" userId="e587682b230253f5" providerId="LiveId" clId="{292BEFBA-77C1-4675-9B36-937615D17D2C}" dt="2026-04-17T13:45:28.813" v="558" actId="1076"/>
          <ac:spMkLst>
            <pc:docMk/>
            <pc:sldMk cId="3333576297" sldId="336"/>
            <ac:spMk id="8" creationId="{42FBE346-3773-B544-C760-63922F2B9A99}"/>
          </ac:spMkLst>
        </pc:spChg>
        <pc:spChg chg="add mod">
          <ac:chgData name="Eugenia E Haven" userId="e587682b230253f5" providerId="LiveId" clId="{292BEFBA-77C1-4675-9B36-937615D17D2C}" dt="2026-04-17T13:45:33.469" v="559" actId="1076"/>
          <ac:spMkLst>
            <pc:docMk/>
            <pc:sldMk cId="3333576297" sldId="336"/>
            <ac:spMk id="10" creationId="{73909E38-214D-B73C-62EF-E013528A9F89}"/>
          </ac:spMkLst>
        </pc:spChg>
        <pc:spChg chg="add mod">
          <ac:chgData name="Eugenia E Haven" userId="e587682b230253f5" providerId="LiveId" clId="{292BEFBA-77C1-4675-9B36-937615D17D2C}" dt="2026-04-17T13:45:37.030" v="560" actId="1076"/>
          <ac:spMkLst>
            <pc:docMk/>
            <pc:sldMk cId="3333576297" sldId="336"/>
            <ac:spMk id="12" creationId="{BD0E71A9-8595-F2F7-9CD5-3F8920DF3FE4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734765628" sldId="336"/>
        </pc:sldMkLst>
      </pc:sldChg>
      <pc:sldChg chg="addSp modSp add mod">
        <pc:chgData name="Eugenia E Haven" userId="e587682b230253f5" providerId="LiveId" clId="{292BEFBA-77C1-4675-9B36-937615D17D2C}" dt="2026-04-17T13:49:43.878" v="580" actId="11"/>
        <pc:sldMkLst>
          <pc:docMk/>
          <pc:sldMk cId="232179167" sldId="337"/>
        </pc:sldMkLst>
        <pc:spChg chg="add mod">
          <ac:chgData name="Eugenia E Haven" userId="e587682b230253f5" providerId="LiveId" clId="{292BEFBA-77C1-4675-9B36-937615D17D2C}" dt="2026-04-17T13:48:00.041" v="569" actId="208"/>
          <ac:spMkLst>
            <pc:docMk/>
            <pc:sldMk cId="232179167" sldId="337"/>
            <ac:spMk id="4" creationId="{02093AE0-9D40-5603-654A-DB8680CB99C8}"/>
          </ac:spMkLst>
        </pc:spChg>
        <pc:spChg chg="add mod">
          <ac:chgData name="Eugenia E Haven" userId="e587682b230253f5" providerId="LiveId" clId="{292BEFBA-77C1-4675-9B36-937615D17D2C}" dt="2026-04-17T13:49:43.878" v="580" actId="11"/>
          <ac:spMkLst>
            <pc:docMk/>
            <pc:sldMk cId="232179167" sldId="337"/>
            <ac:spMk id="6" creationId="{0FF4E454-35C2-0BCF-4C1F-5537DE3780B5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861634738" sldId="337"/>
        </pc:sldMkLst>
      </pc:sldChg>
      <pc:sldChg chg="addSp delSp modSp add mod">
        <pc:chgData name="Eugenia E Haven" userId="e587682b230253f5" providerId="LiveId" clId="{292BEFBA-77C1-4675-9B36-937615D17D2C}" dt="2026-04-17T14:07:10.493" v="682" actId="14100"/>
        <pc:sldMkLst>
          <pc:docMk/>
          <pc:sldMk cId="3110786765" sldId="338"/>
        </pc:sldMkLst>
        <pc:spChg chg="add mod">
          <ac:chgData name="Eugenia E Haven" userId="e587682b230253f5" providerId="LiveId" clId="{292BEFBA-77C1-4675-9B36-937615D17D2C}" dt="2026-04-17T13:58:10.943" v="590" actId="208"/>
          <ac:spMkLst>
            <pc:docMk/>
            <pc:sldMk cId="3110786765" sldId="338"/>
            <ac:spMk id="4" creationId="{DA492B88-3D3D-A8B5-D139-BE712A1AA304}"/>
          </ac:spMkLst>
        </pc:spChg>
        <pc:spChg chg="add mod">
          <ac:chgData name="Eugenia E Haven" userId="e587682b230253f5" providerId="LiveId" clId="{292BEFBA-77C1-4675-9B36-937615D17D2C}" dt="2026-04-17T14:00:21.941" v="600" actId="6549"/>
          <ac:spMkLst>
            <pc:docMk/>
            <pc:sldMk cId="3110786765" sldId="338"/>
            <ac:spMk id="6" creationId="{34364F6A-6CD4-778B-80ED-EDE62B89C5F9}"/>
          </ac:spMkLst>
        </pc:spChg>
        <pc:spChg chg="add mod">
          <ac:chgData name="Eugenia E Haven" userId="e587682b230253f5" providerId="LiveId" clId="{292BEFBA-77C1-4675-9B36-937615D17D2C}" dt="2026-04-17T14:00:49.930" v="602" actId="255"/>
          <ac:spMkLst>
            <pc:docMk/>
            <pc:sldMk cId="3110786765" sldId="338"/>
            <ac:spMk id="8" creationId="{9815BD7D-2A99-E212-926F-F5934CF4AA14}"/>
          </ac:spMkLst>
        </pc:spChg>
        <pc:spChg chg="add del">
          <ac:chgData name="Eugenia E Haven" userId="e587682b230253f5" providerId="LiveId" clId="{292BEFBA-77C1-4675-9B36-937615D17D2C}" dt="2026-04-17T14:01:24.770" v="604" actId="22"/>
          <ac:spMkLst>
            <pc:docMk/>
            <pc:sldMk cId="3110786765" sldId="338"/>
            <ac:spMk id="10" creationId="{BA17AF7C-D684-547C-B5E7-6D0B0481EABF}"/>
          </ac:spMkLst>
        </pc:spChg>
        <pc:spChg chg="add mod">
          <ac:chgData name="Eugenia E Haven" userId="e587682b230253f5" providerId="LiveId" clId="{292BEFBA-77C1-4675-9B36-937615D17D2C}" dt="2026-04-17T14:02:46.475" v="619" actId="208"/>
          <ac:spMkLst>
            <pc:docMk/>
            <pc:sldMk cId="3110786765" sldId="338"/>
            <ac:spMk id="12" creationId="{9CA26B61-2D7B-11E6-C777-9879C92C0DFB}"/>
          </ac:spMkLst>
        </pc:spChg>
        <pc:spChg chg="add del">
          <ac:chgData name="Eugenia E Haven" userId="e587682b230253f5" providerId="LiveId" clId="{292BEFBA-77C1-4675-9B36-937615D17D2C}" dt="2026-04-17T14:03:24.427" v="621" actId="22"/>
          <ac:spMkLst>
            <pc:docMk/>
            <pc:sldMk cId="3110786765" sldId="338"/>
            <ac:spMk id="14" creationId="{41B2EC76-755C-03B0-BCF8-BDFB43D48EA5}"/>
          </ac:spMkLst>
        </pc:spChg>
        <pc:spChg chg="add del">
          <ac:chgData name="Eugenia E Haven" userId="e587682b230253f5" providerId="LiveId" clId="{292BEFBA-77C1-4675-9B36-937615D17D2C}" dt="2026-04-17T14:04:34.077" v="628" actId="22"/>
          <ac:spMkLst>
            <pc:docMk/>
            <pc:sldMk cId="3110786765" sldId="338"/>
            <ac:spMk id="16" creationId="{9F7313ED-0E7F-5B01-8014-261910D7D9AA}"/>
          </ac:spMkLst>
        </pc:spChg>
        <pc:spChg chg="add del mod">
          <ac:chgData name="Eugenia E Haven" userId="e587682b230253f5" providerId="LiveId" clId="{292BEFBA-77C1-4675-9B36-937615D17D2C}" dt="2026-04-17T14:04:32.946" v="627" actId="22"/>
          <ac:spMkLst>
            <pc:docMk/>
            <pc:sldMk cId="3110786765" sldId="338"/>
            <ac:spMk id="18" creationId="{3B8E0FB7-A010-31E4-E5BE-CD6F0015F178}"/>
          </ac:spMkLst>
        </pc:spChg>
        <pc:spChg chg="add mod">
          <ac:chgData name="Eugenia E Haven" userId="e587682b230253f5" providerId="LiveId" clId="{292BEFBA-77C1-4675-9B36-937615D17D2C}" dt="2026-04-17T14:04:13.395" v="624"/>
          <ac:spMkLst>
            <pc:docMk/>
            <pc:sldMk cId="3110786765" sldId="338"/>
            <ac:spMk id="19" creationId="{304EEF65-A770-D06D-2077-1683065B6186}"/>
          </ac:spMkLst>
        </pc:spChg>
        <pc:spChg chg="add mod">
          <ac:chgData name="Eugenia E Haven" userId="e587682b230253f5" providerId="LiveId" clId="{292BEFBA-77C1-4675-9B36-937615D17D2C}" dt="2026-04-17T14:07:10.493" v="682" actId="14100"/>
          <ac:spMkLst>
            <pc:docMk/>
            <pc:sldMk cId="3110786765" sldId="338"/>
            <ac:spMk id="21" creationId="{ECEDB989-85A7-5ACB-3DD3-56C78EAC86BD}"/>
          </ac:spMkLst>
        </pc:spChg>
        <pc:spChg chg="add mod">
          <ac:chgData name="Eugenia E Haven" userId="e587682b230253f5" providerId="LiveId" clId="{292BEFBA-77C1-4675-9B36-937615D17D2C}" dt="2026-04-17T14:07:05.099" v="681" actId="1076"/>
          <ac:spMkLst>
            <pc:docMk/>
            <pc:sldMk cId="3110786765" sldId="338"/>
            <ac:spMk id="23" creationId="{D8A4DA87-E322-5458-3E0F-40A4A1D3EF4D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509099003" sldId="33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732015540" sldId="339"/>
        </pc:sldMkLst>
      </pc:sldChg>
      <pc:sldChg chg="addSp modSp add mod">
        <pc:chgData name="Eugenia E Haven" userId="e587682b230253f5" providerId="LiveId" clId="{292BEFBA-77C1-4675-9B36-937615D17D2C}" dt="2026-04-17T16:34:55.823" v="698" actId="14100"/>
        <pc:sldMkLst>
          <pc:docMk/>
          <pc:sldMk cId="877884105" sldId="339"/>
        </pc:sldMkLst>
        <pc:spChg chg="add mod">
          <ac:chgData name="Eugenia E Haven" userId="e587682b230253f5" providerId="LiveId" clId="{292BEFBA-77C1-4675-9B36-937615D17D2C}" dt="2026-04-17T16:33:00.900" v="688" actId="207"/>
          <ac:spMkLst>
            <pc:docMk/>
            <pc:sldMk cId="877884105" sldId="339"/>
            <ac:spMk id="4" creationId="{63820FB7-8747-CA4C-C926-0F7AEEE284AF}"/>
          </ac:spMkLst>
        </pc:spChg>
        <pc:spChg chg="add mod">
          <ac:chgData name="Eugenia E Haven" userId="e587682b230253f5" providerId="LiveId" clId="{292BEFBA-77C1-4675-9B36-937615D17D2C}" dt="2026-04-17T16:33:48.814" v="694" actId="208"/>
          <ac:spMkLst>
            <pc:docMk/>
            <pc:sldMk cId="877884105" sldId="339"/>
            <ac:spMk id="6" creationId="{0A8BCC44-3458-7566-00D5-78C476C63101}"/>
          </ac:spMkLst>
        </pc:spChg>
        <pc:picChg chg="add mod">
          <ac:chgData name="Eugenia E Haven" userId="e587682b230253f5" providerId="LiveId" clId="{292BEFBA-77C1-4675-9B36-937615D17D2C}" dt="2026-04-17T16:34:55.823" v="698" actId="14100"/>
          <ac:picMkLst>
            <pc:docMk/>
            <pc:sldMk cId="877884105" sldId="339"/>
            <ac:picMk id="1026" creationId="{F9FB7478-0547-8DA6-F2A6-CB25572ADBD3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497105537" sldId="340"/>
        </pc:sldMkLst>
      </pc:sldChg>
      <pc:sldChg chg="addSp modSp add mod">
        <pc:chgData name="Eugenia E Haven" userId="e587682b230253f5" providerId="LiveId" clId="{292BEFBA-77C1-4675-9B36-937615D17D2C}" dt="2026-04-17T17:00:56.481" v="809" actId="6549"/>
        <pc:sldMkLst>
          <pc:docMk/>
          <pc:sldMk cId="3515310085" sldId="340"/>
        </pc:sldMkLst>
        <pc:spChg chg="add mod">
          <ac:chgData name="Eugenia E Haven" userId="e587682b230253f5" providerId="LiveId" clId="{292BEFBA-77C1-4675-9B36-937615D17D2C}" dt="2026-04-17T16:35:41.696" v="705" actId="208"/>
          <ac:spMkLst>
            <pc:docMk/>
            <pc:sldMk cId="3515310085" sldId="340"/>
            <ac:spMk id="4" creationId="{E9EF5A9F-63EB-DBE9-C8A3-843B21F6F165}"/>
          </ac:spMkLst>
        </pc:spChg>
        <pc:spChg chg="add mod">
          <ac:chgData name="Eugenia E Haven" userId="e587682b230253f5" providerId="LiveId" clId="{292BEFBA-77C1-4675-9B36-937615D17D2C}" dt="2026-04-17T17:00:56.481" v="809" actId="6549"/>
          <ac:spMkLst>
            <pc:docMk/>
            <pc:sldMk cId="3515310085" sldId="340"/>
            <ac:spMk id="6" creationId="{EAC4B0B0-44AB-3772-1586-53C95894A941}"/>
          </ac:spMkLst>
        </pc:spChg>
      </pc:sldChg>
      <pc:sldChg chg="addSp modSp add mod">
        <pc:chgData name="Eugenia E Haven" userId="e587682b230253f5" providerId="LiveId" clId="{292BEFBA-77C1-4675-9B36-937615D17D2C}" dt="2026-04-17T16:45:32.388" v="772" actId="1076"/>
        <pc:sldMkLst>
          <pc:docMk/>
          <pc:sldMk cId="2090487189" sldId="341"/>
        </pc:sldMkLst>
        <pc:spChg chg="add mod">
          <ac:chgData name="Eugenia E Haven" userId="e587682b230253f5" providerId="LiveId" clId="{292BEFBA-77C1-4675-9B36-937615D17D2C}" dt="2026-04-17T16:45:32.388" v="772" actId="1076"/>
          <ac:spMkLst>
            <pc:docMk/>
            <pc:sldMk cId="2090487189" sldId="341"/>
            <ac:spMk id="4" creationId="{45DC991B-C1EB-F911-3A6A-6AC916B49D1A}"/>
          </ac:spMkLst>
        </pc:spChg>
        <pc:spChg chg="add mod">
          <ac:chgData name="Eugenia E Haven" userId="e587682b230253f5" providerId="LiveId" clId="{292BEFBA-77C1-4675-9B36-937615D17D2C}" dt="2026-04-17T16:40:24.418" v="754" actId="1076"/>
          <ac:spMkLst>
            <pc:docMk/>
            <pc:sldMk cId="2090487189" sldId="341"/>
            <ac:spMk id="6" creationId="{64729519-2A5B-CE4D-7E88-87A9ADD46810}"/>
          </ac:spMkLst>
        </pc:spChg>
        <pc:spChg chg="add mod">
          <ac:chgData name="Eugenia E Haven" userId="e587682b230253f5" providerId="LiveId" clId="{292BEFBA-77C1-4675-9B36-937615D17D2C}" dt="2026-04-17T16:42:03.675" v="770" actId="255"/>
          <ac:spMkLst>
            <pc:docMk/>
            <pc:sldMk cId="2090487189" sldId="341"/>
            <ac:spMk id="8" creationId="{D1BAA32A-ABC2-00A4-B938-51188C1F2518}"/>
          </ac:spMkLst>
        </pc:spChg>
        <pc:spChg chg="add mod">
          <ac:chgData name="Eugenia E Haven" userId="e587682b230253f5" providerId="LiveId" clId="{292BEFBA-77C1-4675-9B36-937615D17D2C}" dt="2026-04-17T16:42:28.073" v="771" actId="1076"/>
          <ac:spMkLst>
            <pc:docMk/>
            <pc:sldMk cId="2090487189" sldId="341"/>
            <ac:spMk id="10" creationId="{0FA4388B-2CA5-E6EA-A4B4-9BA8A213F5E4}"/>
          </ac:spMkLst>
        </pc:spChg>
      </pc:sldChg>
      <pc:sldChg chg="addSp modSp add mod">
        <pc:chgData name="Eugenia E Haven" userId="e587682b230253f5" providerId="LiveId" clId="{292BEFBA-77C1-4675-9B36-937615D17D2C}" dt="2026-04-17T16:52:12.539" v="794" actId="115"/>
        <pc:sldMkLst>
          <pc:docMk/>
          <pc:sldMk cId="2406204804" sldId="342"/>
        </pc:sldMkLst>
        <pc:spChg chg="add mod">
          <ac:chgData name="Eugenia E Haven" userId="e587682b230253f5" providerId="LiveId" clId="{292BEFBA-77C1-4675-9B36-937615D17D2C}" dt="2026-04-17T16:52:12.539" v="794" actId="115"/>
          <ac:spMkLst>
            <pc:docMk/>
            <pc:sldMk cId="2406204804" sldId="342"/>
            <ac:spMk id="4" creationId="{A3CEAE99-CD33-955E-007B-136689B4F380}"/>
          </ac:spMkLst>
        </pc:spChg>
        <pc:picChg chg="mod">
          <ac:chgData name="Eugenia E Haven" userId="e587682b230253f5" providerId="LiveId" clId="{292BEFBA-77C1-4675-9B36-937615D17D2C}" dt="2026-04-17T16:51:25.183" v="787" actId="1076"/>
          <ac:picMkLst>
            <pc:docMk/>
            <pc:sldMk cId="2406204804" sldId="342"/>
            <ac:picMk id="2" creationId="{A880B5D5-7D4B-8513-4CD5-D4FAB1BF1FDF}"/>
          </ac:picMkLst>
        </pc:picChg>
        <pc:picChg chg="add mod">
          <ac:chgData name="Eugenia E Haven" userId="e587682b230253f5" providerId="LiveId" clId="{292BEFBA-77C1-4675-9B36-937615D17D2C}" dt="2026-04-17T16:51:46.926" v="792" actId="14100"/>
          <ac:picMkLst>
            <pc:docMk/>
            <pc:sldMk cId="2406204804" sldId="342"/>
            <ac:picMk id="2050" creationId="{9204E116-C00C-695B-8299-B7F834E6113A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045243559" sldId="34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93681663" sldId="343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1192251622" sldId="343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371233963" sldId="344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452339875" sldId="344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1764297784" sldId="34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990075176" sldId="345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1070557321" sldId="346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820676962" sldId="346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2292538" sldId="347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796863004" sldId="347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114931223" sldId="348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2970721262" sldId="34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58488570" sldId="349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2401119671" sldId="349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406648212" sldId="350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623000394" sldId="350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442378823" sldId="351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651864609" sldId="351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10447271" sldId="352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2781657818" sldId="352"/>
        </pc:sldMkLst>
      </pc:sldChg>
      <pc:sldChg chg="add del">
        <pc:chgData name="Eugenia E Haven" userId="e587682b230253f5" providerId="LiveId" clId="{292BEFBA-77C1-4675-9B36-937615D17D2C}" dt="2026-04-17T16:52:44.673" v="795" actId="47"/>
        <pc:sldMkLst>
          <pc:docMk/>
          <pc:sldMk cId="3750265570" sldId="353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006602680" sldId="353"/>
        </pc:sldMkLst>
      </pc:sldChg>
      <pc:sldChg chg="addSp delSp modSp add del mod">
        <pc:chgData name="Eugenia E Haven" userId="e587682b230253f5" providerId="LiveId" clId="{292BEFBA-77C1-4675-9B36-937615D17D2C}" dt="2026-04-17T21:22:16.725" v="864" actId="2696"/>
        <pc:sldMkLst>
          <pc:docMk/>
          <pc:sldMk cId="626549101" sldId="354"/>
        </pc:sldMkLst>
        <pc:spChg chg="add">
          <ac:chgData name="Eugenia E Haven" userId="e587682b230253f5" providerId="LiveId" clId="{292BEFBA-77C1-4675-9B36-937615D17D2C}" dt="2026-04-17T21:01:36.327" v="825"/>
          <ac:spMkLst>
            <pc:docMk/>
            <pc:sldMk cId="626549101" sldId="354"/>
            <ac:spMk id="3" creationId="{68778A89-BFDF-3ECB-F73B-9ADD5EECEF47}"/>
          </ac:spMkLst>
        </pc:spChg>
        <pc:spChg chg="add">
          <ac:chgData name="Eugenia E Haven" userId="e587682b230253f5" providerId="LiveId" clId="{292BEFBA-77C1-4675-9B36-937615D17D2C}" dt="2026-04-17T21:01:36.327" v="825"/>
          <ac:spMkLst>
            <pc:docMk/>
            <pc:sldMk cId="626549101" sldId="354"/>
            <ac:spMk id="4" creationId="{8638F830-A498-4C3B-8A50-C37B8BC87B73}"/>
          </ac:spMkLst>
        </pc:spChg>
        <pc:spChg chg="add">
          <ac:chgData name="Eugenia E Haven" userId="e587682b230253f5" providerId="LiveId" clId="{292BEFBA-77C1-4675-9B36-937615D17D2C}" dt="2026-04-17T21:01:36.327" v="825"/>
          <ac:spMkLst>
            <pc:docMk/>
            <pc:sldMk cId="626549101" sldId="354"/>
            <ac:spMk id="5" creationId="{B8477809-CD55-8B85-6F11-4218B94D3038}"/>
          </ac:spMkLst>
        </pc:spChg>
        <pc:spChg chg="add">
          <ac:chgData name="Eugenia E Haven" userId="e587682b230253f5" providerId="LiveId" clId="{292BEFBA-77C1-4675-9B36-937615D17D2C}" dt="2026-04-17T21:01:36.327" v="825"/>
          <ac:spMkLst>
            <pc:docMk/>
            <pc:sldMk cId="626549101" sldId="354"/>
            <ac:spMk id="6" creationId="{850A6161-A2F1-16EB-63F7-10A8E6FF9328}"/>
          </ac:spMkLst>
        </pc:spChg>
        <pc:spChg chg="add del mod">
          <ac:chgData name="Eugenia E Haven" userId="e587682b230253f5" providerId="LiveId" clId="{292BEFBA-77C1-4675-9B36-937615D17D2C}" dt="2026-04-17T21:02:52.834" v="832" actId="478"/>
          <ac:spMkLst>
            <pc:docMk/>
            <pc:sldMk cId="626549101" sldId="354"/>
            <ac:spMk id="8" creationId="{6C573C12-2BB5-C3D3-DEE2-1622DE6DFD20}"/>
          </ac:spMkLst>
        </pc:spChg>
        <pc:spChg chg="add del mod">
          <ac:chgData name="Eugenia E Haven" userId="e587682b230253f5" providerId="LiveId" clId="{292BEFBA-77C1-4675-9B36-937615D17D2C}" dt="2026-04-17T21:02:45.962" v="831" actId="478"/>
          <ac:spMkLst>
            <pc:docMk/>
            <pc:sldMk cId="626549101" sldId="354"/>
            <ac:spMk id="9" creationId="{22A2AC1B-F2A6-664C-5BA2-750556E17D50}"/>
          </ac:spMkLst>
        </pc:spChg>
        <pc:picChg chg="add mod">
          <ac:chgData name="Eugenia E Haven" userId="e587682b230253f5" providerId="LiveId" clId="{292BEFBA-77C1-4675-9B36-937615D17D2C}" dt="2026-04-17T21:12:00.422" v="837" actId="14100"/>
          <ac:picMkLst>
            <pc:docMk/>
            <pc:sldMk cId="626549101" sldId="354"/>
            <ac:picMk id="11" creationId="{F1FE7910-D02E-9CF8-C5D7-51012EC00BA2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975177384" sldId="354"/>
        </pc:sldMkLst>
      </pc:sldChg>
      <pc:sldChg chg="add">
        <pc:chgData name="Eugenia E Haven" userId="e587682b230253f5" providerId="LiveId" clId="{292BEFBA-77C1-4675-9B36-937615D17D2C}" dt="2026-04-17T21:22:26.458" v="865"/>
        <pc:sldMkLst>
          <pc:docMk/>
          <pc:sldMk cId="3965036405" sldId="354"/>
        </pc:sldMkLst>
      </pc:sldChg>
      <pc:sldChg chg="addSp delSp modSp add del mod">
        <pc:chgData name="Eugenia E Haven" userId="e587682b230253f5" providerId="LiveId" clId="{292BEFBA-77C1-4675-9B36-937615D17D2C}" dt="2026-04-17T21:23:59.114" v="870" actId="2696"/>
        <pc:sldMkLst>
          <pc:docMk/>
          <pc:sldMk cId="74825865" sldId="355"/>
        </pc:sldMkLst>
        <pc:picChg chg="add mod">
          <ac:chgData name="Eugenia E Haven" userId="e587682b230253f5" providerId="LiveId" clId="{292BEFBA-77C1-4675-9B36-937615D17D2C}" dt="2026-04-17T21:13:47.635" v="851" actId="14100"/>
          <ac:picMkLst>
            <pc:docMk/>
            <pc:sldMk cId="74825865" sldId="355"/>
            <ac:picMk id="4" creationId="{8066DA71-9222-B7B7-1CE7-A9B29F29398E}"/>
          </ac:picMkLst>
        </pc:picChg>
        <pc:picChg chg="del">
          <ac:chgData name="Eugenia E Haven" userId="e587682b230253f5" providerId="LiveId" clId="{292BEFBA-77C1-4675-9B36-937615D17D2C}" dt="2026-04-17T21:12:35.691" v="839" actId="478"/>
          <ac:picMkLst>
            <pc:docMk/>
            <pc:sldMk cId="74825865" sldId="355"/>
            <ac:picMk id="11" creationId="{86467967-7067-F3C3-F6FE-13DA13A7DA16}"/>
          </ac:picMkLst>
        </pc:picChg>
      </pc:sldChg>
      <pc:sldChg chg="add del">
        <pc:chgData name="Eugenia E Haven" userId="e587682b230253f5" providerId="LiveId" clId="{292BEFBA-77C1-4675-9B36-937615D17D2C}" dt="2026-04-18T01:18:27.265" v="1076" actId="2696"/>
        <pc:sldMkLst>
          <pc:docMk/>
          <pc:sldMk cId="168779240" sldId="355"/>
        </pc:sldMkLst>
      </pc:sldChg>
      <pc:sldChg chg="add">
        <pc:chgData name="Eugenia E Haven" userId="e587682b230253f5" providerId="LiveId" clId="{292BEFBA-77C1-4675-9B36-937615D17D2C}" dt="2026-04-18T01:18:35.963" v="1077"/>
        <pc:sldMkLst>
          <pc:docMk/>
          <pc:sldMk cId="2056373972" sldId="35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480481860" sldId="35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424231797" sldId="356"/>
        </pc:sldMkLst>
      </pc:sldChg>
      <pc:sldChg chg="add">
        <pc:chgData name="Eugenia E Haven" userId="e587682b230253f5" providerId="LiveId" clId="{292BEFBA-77C1-4675-9B36-937615D17D2C}" dt="2026-04-18T01:18:35.963" v="1077"/>
        <pc:sldMkLst>
          <pc:docMk/>
          <pc:sldMk cId="2486016153" sldId="356"/>
        </pc:sldMkLst>
      </pc:sldChg>
      <pc:sldChg chg="add del">
        <pc:chgData name="Eugenia E Haven" userId="e587682b230253f5" providerId="LiveId" clId="{292BEFBA-77C1-4675-9B36-937615D17D2C}" dt="2026-04-18T01:18:27.265" v="1076" actId="2696"/>
        <pc:sldMkLst>
          <pc:docMk/>
          <pc:sldMk cId="3529789831" sldId="356"/>
        </pc:sldMkLst>
      </pc:sldChg>
      <pc:sldChg chg="addSp modSp add del mod">
        <pc:chgData name="Eugenia E Haven" userId="e587682b230253f5" providerId="LiveId" clId="{292BEFBA-77C1-4675-9B36-937615D17D2C}" dt="2026-04-17T21:23:44.628" v="868" actId="2696"/>
        <pc:sldMkLst>
          <pc:docMk/>
          <pc:sldMk cId="3985766521" sldId="356"/>
        </pc:sldMkLst>
        <pc:picChg chg="add mod">
          <ac:chgData name="Eugenia E Haven" userId="e587682b230253f5" providerId="LiveId" clId="{292BEFBA-77C1-4675-9B36-937615D17D2C}" dt="2026-04-17T21:14:44.410" v="857" actId="14100"/>
          <ac:picMkLst>
            <pc:docMk/>
            <pc:sldMk cId="3985766521" sldId="356"/>
            <ac:picMk id="4" creationId="{61679C08-A405-2008-1427-F17FD504BE39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580096307" sldId="357"/>
        </pc:sldMkLst>
      </pc:sldChg>
      <pc:sldChg chg="addSp modSp add del mod">
        <pc:chgData name="Eugenia E Haven" userId="e587682b230253f5" providerId="LiveId" clId="{292BEFBA-77C1-4675-9B36-937615D17D2C}" dt="2026-04-17T21:23:18.238" v="866" actId="2696"/>
        <pc:sldMkLst>
          <pc:docMk/>
          <pc:sldMk cId="1167858076" sldId="357"/>
        </pc:sldMkLst>
        <pc:picChg chg="add mod">
          <ac:chgData name="Eugenia E Haven" userId="e587682b230253f5" providerId="LiveId" clId="{292BEFBA-77C1-4675-9B36-937615D17D2C}" dt="2026-04-17T21:19:11.180" v="863" actId="14100"/>
          <ac:picMkLst>
            <pc:docMk/>
            <pc:sldMk cId="1167858076" sldId="357"/>
            <ac:picMk id="4" creationId="{EDD0B79C-3CEE-E9AF-092A-9DB99FD653F2}"/>
          </ac:picMkLst>
        </pc:picChg>
      </pc:sldChg>
      <pc:sldChg chg="add">
        <pc:chgData name="Eugenia E Haven" userId="e587682b230253f5" providerId="LiveId" clId="{292BEFBA-77C1-4675-9B36-937615D17D2C}" dt="2026-04-17T21:23:26.622" v="867"/>
        <pc:sldMkLst>
          <pc:docMk/>
          <pc:sldMk cId="3215268522" sldId="357"/>
        </pc:sldMkLst>
      </pc:sldChg>
      <pc:sldChg chg="addSp modSp add mod">
        <pc:chgData name="Eugenia E Haven" userId="e587682b230253f5" providerId="LiveId" clId="{292BEFBA-77C1-4675-9B36-937615D17D2C}" dt="2026-04-17T23:22:01.495" v="1075" actId="255"/>
        <pc:sldMkLst>
          <pc:docMk/>
          <pc:sldMk cId="2240579231" sldId="358"/>
        </pc:sldMkLst>
        <pc:spChg chg="add mod">
          <ac:chgData name="Eugenia E Haven" userId="e587682b230253f5" providerId="LiveId" clId="{292BEFBA-77C1-4675-9B36-937615D17D2C}" dt="2026-04-17T23:22:01.495" v="1075" actId="255"/>
          <ac:spMkLst>
            <pc:docMk/>
            <pc:sldMk cId="2240579231" sldId="358"/>
            <ac:spMk id="4" creationId="{105E46F1-477A-1C30-D12D-5E9961C56E84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048948600" sldId="35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990027353" sldId="359"/>
        </pc:sldMkLst>
      </pc:sldChg>
      <pc:sldChg chg="add del">
        <pc:chgData name="Eugenia E Haven" userId="e587682b230253f5" providerId="LiveId" clId="{292BEFBA-77C1-4675-9B36-937615D17D2C}" dt="2026-04-17T23:20:40.556" v="1059" actId="47"/>
        <pc:sldMkLst>
          <pc:docMk/>
          <pc:sldMk cId="3506916478" sldId="359"/>
        </pc:sldMkLst>
      </pc:sldChg>
      <pc:sldChg chg="add del">
        <pc:chgData name="Eugenia E Haven" userId="e587682b230253f5" providerId="LiveId" clId="{292BEFBA-77C1-4675-9B36-937615D17D2C}" dt="2026-04-17T23:20:42.062" v="1060" actId="47"/>
        <pc:sldMkLst>
          <pc:docMk/>
          <pc:sldMk cId="855703598" sldId="360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109758717" sldId="360"/>
        </pc:sldMkLst>
      </pc:sldChg>
      <pc:sldChg chg="add del">
        <pc:chgData name="Eugenia E Haven" userId="e587682b230253f5" providerId="LiveId" clId="{292BEFBA-77C1-4675-9B36-937615D17D2C}" dt="2026-04-17T23:20:42.978" v="1061" actId="47"/>
        <pc:sldMkLst>
          <pc:docMk/>
          <pc:sldMk cId="1677494" sldId="361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86504264" sldId="361"/>
        </pc:sldMkLst>
      </pc:sldChg>
      <pc:sldChg chg="add del">
        <pc:chgData name="Eugenia E Haven" userId="e587682b230253f5" providerId="LiveId" clId="{292BEFBA-77C1-4675-9B36-937615D17D2C}" dt="2026-04-17T23:20:45.386" v="1062" actId="47"/>
        <pc:sldMkLst>
          <pc:docMk/>
          <pc:sldMk cId="1547586004" sldId="36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542152050" sldId="36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905276309" sldId="363"/>
        </pc:sldMkLst>
      </pc:sldChg>
      <pc:sldChg chg="modSp add">
        <pc:chgData name="Eugenia E Haven" userId="e587682b230253f5" providerId="LiveId" clId="{292BEFBA-77C1-4675-9B36-937615D17D2C}" dt="2026-04-17T22:01:01.627" v="873"/>
        <pc:sldMkLst>
          <pc:docMk/>
          <pc:sldMk cId="4048948600" sldId="363"/>
        </pc:sldMkLst>
        <pc:graphicFrameChg chg="mod">
          <ac:chgData name="Eugenia E Haven" userId="e587682b230253f5" providerId="LiveId" clId="{292BEFBA-77C1-4675-9B36-937615D17D2C}" dt="2026-04-17T22:01:01.627" v="873"/>
          <ac:graphicFrameMkLst>
            <pc:docMk/>
            <pc:sldMk cId="4048948600" sldId="363"/>
            <ac:graphicFrameMk id="9" creationId="{1BCEFAD7-9F7F-984D-C0EF-FAC9EEF90009}"/>
          </ac:graphicFrameMkLst>
        </pc:graphicFrame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386727052" sldId="364"/>
        </pc:sldMkLst>
      </pc:sldChg>
      <pc:sldChg chg="add del">
        <pc:chgData name="Eugenia E Haven" userId="e587682b230253f5" providerId="LiveId" clId="{292BEFBA-77C1-4675-9B36-937615D17D2C}" dt="2026-04-17T21:40:26.078" v="872"/>
        <pc:sldMkLst>
          <pc:docMk/>
          <pc:sldMk cId="2005659662" sldId="365"/>
        </pc:sldMkLst>
      </pc:sldChg>
      <pc:sldChg chg="add del">
        <pc:chgData name="Eugenia E Haven" userId="e587682b230253f5" providerId="LiveId" clId="{292BEFBA-77C1-4675-9B36-937615D17D2C}" dt="2026-04-17T21:40:26.078" v="872"/>
        <pc:sldMkLst>
          <pc:docMk/>
          <pc:sldMk cId="2635278781" sldId="366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217665450" sldId="367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562906111" sldId="36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920191143" sldId="369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76376947" sldId="371"/>
        </pc:sldMkLst>
      </pc:sldChg>
      <pc:sldChg chg="add del">
        <pc:chgData name="Eugenia E Haven" userId="e587682b230253f5" providerId="LiveId" clId="{292BEFBA-77C1-4675-9B36-937615D17D2C}" dt="2026-04-17T21:40:26.078" v="872"/>
        <pc:sldMkLst>
          <pc:docMk/>
          <pc:sldMk cId="1103753681" sldId="373"/>
        </pc:sldMkLst>
      </pc:sldChg>
      <pc:sldChg chg="delSp add del mod delAnim">
        <pc:chgData name="Eugenia E Haven" userId="e587682b230253f5" providerId="LiveId" clId="{292BEFBA-77C1-4675-9B36-937615D17D2C}" dt="2026-04-17T22:15:59.026" v="1019" actId="47"/>
        <pc:sldMkLst>
          <pc:docMk/>
          <pc:sldMk cId="86504264" sldId="374"/>
        </pc:sldMkLst>
        <pc:spChg chg="del">
          <ac:chgData name="Eugenia E Haven" userId="e587682b230253f5" providerId="LiveId" clId="{292BEFBA-77C1-4675-9B36-937615D17D2C}" dt="2026-04-17T22:07:34.284" v="917" actId="478"/>
          <ac:spMkLst>
            <pc:docMk/>
            <pc:sldMk cId="86504264" sldId="374"/>
            <ac:spMk id="4" creationId="{441B4BC7-2BCA-0BA7-E7EF-9AEE395284C5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86914199" sldId="374"/>
        </pc:sldMkLst>
      </pc:sldChg>
      <pc:sldChg chg="add">
        <pc:chgData name="Eugenia E Haven" userId="e587682b230253f5" providerId="LiveId" clId="{292BEFBA-77C1-4675-9B36-937615D17D2C}" dt="2026-04-17T21:40:26.078" v="872"/>
        <pc:sldMkLst>
          <pc:docMk/>
          <pc:sldMk cId="990027353" sldId="37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196717029" sldId="37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857467731" sldId="376"/>
        </pc:sldMkLst>
      </pc:sldChg>
      <pc:sldChg chg="add">
        <pc:chgData name="Eugenia E Haven" userId="e587682b230253f5" providerId="LiveId" clId="{292BEFBA-77C1-4675-9B36-937615D17D2C}" dt="2026-04-17T21:40:26.078" v="872"/>
        <pc:sldMkLst>
          <pc:docMk/>
          <pc:sldMk cId="3109758717" sldId="376"/>
        </pc:sldMkLst>
      </pc:sldChg>
      <pc:sldChg chg="addSp modSp new mod">
        <pc:chgData name="Eugenia E Haven" userId="e587682b230253f5" providerId="LiveId" clId="{292BEFBA-77C1-4675-9B36-937615D17D2C}" dt="2026-04-17T22:05:41.165" v="913" actId="1076"/>
        <pc:sldMkLst>
          <pc:docMk/>
          <pc:sldMk cId="909520787" sldId="377"/>
        </pc:sldMkLst>
        <pc:spChg chg="add mod">
          <ac:chgData name="Eugenia E Haven" userId="e587682b230253f5" providerId="LiveId" clId="{292BEFBA-77C1-4675-9B36-937615D17D2C}" dt="2026-04-17T22:05:06.814" v="908" actId="1076"/>
          <ac:spMkLst>
            <pc:docMk/>
            <pc:sldMk cId="909520787" sldId="377"/>
            <ac:spMk id="4" creationId="{9DD7E027-BD5C-A6FF-FA19-69FBA966D778}"/>
          </ac:spMkLst>
        </pc:spChg>
        <pc:spChg chg="add mod">
          <ac:chgData name="Eugenia E Haven" userId="e587682b230253f5" providerId="LiveId" clId="{292BEFBA-77C1-4675-9B36-937615D17D2C}" dt="2026-04-17T22:05:41.165" v="913" actId="1076"/>
          <ac:spMkLst>
            <pc:docMk/>
            <pc:sldMk cId="909520787" sldId="377"/>
            <ac:spMk id="6" creationId="{B6736A20-4FC6-56A8-0952-0D412823BFA0}"/>
          </ac:spMkLst>
        </pc:spChg>
        <pc:picChg chg="add mod">
          <ac:chgData name="Eugenia E Haven" userId="e587682b230253f5" providerId="LiveId" clId="{292BEFBA-77C1-4675-9B36-937615D17D2C}" dt="2026-04-17T22:03:52.979" v="883" actId="14100"/>
          <ac:picMkLst>
            <pc:docMk/>
            <pc:sldMk cId="909520787" sldId="377"/>
            <ac:picMk id="2" creationId="{7CE5145B-1B76-0AAA-02CD-7C3F38D1FE68}"/>
          </ac:picMkLst>
        </pc:picChg>
        <pc:picChg chg="add mod">
          <ac:chgData name="Eugenia E Haven" userId="e587682b230253f5" providerId="LiveId" clId="{292BEFBA-77C1-4675-9B36-937615D17D2C}" dt="2026-04-17T22:04:01.124" v="884" actId="14100"/>
          <ac:picMkLst>
            <pc:docMk/>
            <pc:sldMk cId="909520787" sldId="377"/>
            <ac:picMk id="4098" creationId="{5896BE2A-086B-7E69-2F11-FCADB54CFF16}"/>
          </ac:picMkLst>
        </pc:picChg>
        <pc:picChg chg="add">
          <ac:chgData name="Eugenia E Haven" userId="e587682b230253f5" providerId="LiveId" clId="{292BEFBA-77C1-4675-9B36-937615D17D2C}" dt="2026-04-17T22:03:15.385" v="877"/>
          <ac:picMkLst>
            <pc:docMk/>
            <pc:sldMk cId="909520787" sldId="377"/>
            <ac:picMk id="4100" creationId="{1F23F049-94C5-CA0F-AD9E-8C8962A15923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262993793" sldId="377"/>
        </pc:sldMkLst>
      </pc:sldChg>
      <pc:sldChg chg="add">
        <pc:chgData name="Eugenia E Haven" userId="e587682b230253f5" providerId="LiveId" clId="{292BEFBA-77C1-4675-9B36-937615D17D2C}" dt="2026-04-17T22:07:20.030" v="916"/>
        <pc:sldMkLst>
          <pc:docMk/>
          <pc:sldMk cId="304770903" sldId="37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323923738" sldId="378"/>
        </pc:sldMkLst>
      </pc:sldChg>
      <pc:sldChg chg="addSp delSp modSp new mod">
        <pc:chgData name="Eugenia E Haven" userId="e587682b230253f5" providerId="LiveId" clId="{292BEFBA-77C1-4675-9B36-937615D17D2C}" dt="2026-04-17T22:27:09.433" v="1023" actId="20577"/>
        <pc:sldMkLst>
          <pc:docMk/>
          <pc:sldMk cId="1560996473" sldId="379"/>
        </pc:sldMkLst>
        <pc:spChg chg="mod">
          <ac:chgData name="Eugenia E Haven" userId="e587682b230253f5" providerId="LiveId" clId="{292BEFBA-77C1-4675-9B36-937615D17D2C}" dt="2026-04-17T22:10:09.317" v="991" actId="208"/>
          <ac:spMkLst>
            <pc:docMk/>
            <pc:sldMk cId="1560996473" sldId="379"/>
            <ac:spMk id="2" creationId="{CFC2A039-AE13-8B43-A6AA-7C841320F256}"/>
          </ac:spMkLst>
        </pc:spChg>
        <pc:spChg chg="del mod">
          <ac:chgData name="Eugenia E Haven" userId="e587682b230253f5" providerId="LiveId" clId="{292BEFBA-77C1-4675-9B36-937615D17D2C}" dt="2026-04-17T22:14:48.034" v="1017" actId="478"/>
          <ac:spMkLst>
            <pc:docMk/>
            <pc:sldMk cId="1560996473" sldId="379"/>
            <ac:spMk id="3" creationId="{AE266AF6-8F87-CF61-6FE8-25BA3F1E536C}"/>
          </ac:spMkLst>
        </pc:spChg>
        <pc:spChg chg="add mod">
          <ac:chgData name="Eugenia E Haven" userId="e587682b230253f5" providerId="LiveId" clId="{292BEFBA-77C1-4675-9B36-937615D17D2C}" dt="2026-04-17T22:27:09.433" v="1023" actId="20577"/>
          <ac:spMkLst>
            <pc:docMk/>
            <pc:sldMk cId="1560996473" sldId="379"/>
            <ac:spMk id="5" creationId="{4AAA63F9-9E93-C7C9-CB84-BB38F8EE8F70}"/>
          </ac:spMkLst>
        </pc:sp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4109516711" sldId="379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67565325" sldId="380"/>
        </pc:sldMkLst>
      </pc:sldChg>
      <pc:sldChg chg="addSp modSp new mod">
        <pc:chgData name="Eugenia E Haven" userId="e587682b230253f5" providerId="LiveId" clId="{292BEFBA-77C1-4675-9B36-937615D17D2C}" dt="2026-04-17T22:31:27.547" v="1030" actId="14100"/>
        <pc:sldMkLst>
          <pc:docMk/>
          <pc:sldMk cId="933036844" sldId="380"/>
        </pc:sldMkLst>
        <pc:picChg chg="add mod">
          <ac:chgData name="Eugenia E Haven" userId="e587682b230253f5" providerId="LiveId" clId="{292BEFBA-77C1-4675-9B36-937615D17D2C}" dt="2026-04-17T22:31:27.547" v="1030" actId="14100"/>
          <ac:picMkLst>
            <pc:docMk/>
            <pc:sldMk cId="933036844" sldId="380"/>
            <ac:picMk id="3" creationId="{67DD04EC-8E89-96E3-497D-A1ABA7B16157}"/>
          </ac:picMkLst>
        </pc:picChg>
      </pc:sldChg>
      <pc:sldChg chg="addSp modSp new mod">
        <pc:chgData name="Eugenia E Haven" userId="e587682b230253f5" providerId="LiveId" clId="{292BEFBA-77C1-4675-9B36-937615D17D2C}" dt="2026-04-17T23:19:50.745" v="1058" actId="14100"/>
        <pc:sldMkLst>
          <pc:docMk/>
          <pc:sldMk cId="2460650918" sldId="381"/>
        </pc:sldMkLst>
        <pc:picChg chg="add mod">
          <ac:chgData name="Eugenia E Haven" userId="e587682b230253f5" providerId="LiveId" clId="{292BEFBA-77C1-4675-9B36-937615D17D2C}" dt="2026-04-17T23:19:50.745" v="1058" actId="14100"/>
          <ac:picMkLst>
            <pc:docMk/>
            <pc:sldMk cId="2460650918" sldId="381"/>
            <ac:picMk id="3" creationId="{AF8F84B5-C626-EDD4-3825-95053A775D12}"/>
          </ac:picMkLst>
        </pc:picChg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196416477" sldId="381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038493607" sldId="38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981195097" sldId="383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697290796" sldId="384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702011764" sldId="38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909134819" sldId="386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115237385" sldId="387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126954241" sldId="38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644384776" sldId="394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899403138" sldId="39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520263971" sldId="398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585681903" sldId="399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450594286" sldId="403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1677165462" sldId="404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785463855" sldId="405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605143878" sldId="406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691905478" sldId="409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529110040" sldId="410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2399309420" sldId="412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990954215" sldId="413"/>
        </pc:sldMkLst>
      </pc:sldChg>
      <pc:sldChg chg="del">
        <pc:chgData name="Eugenia E Haven" userId="e587682b230253f5" providerId="LiveId" clId="{292BEFBA-77C1-4675-9B36-937615D17D2C}" dt="2026-04-16T23:31:46.338" v="2" actId="47"/>
        <pc:sldMkLst>
          <pc:docMk/>
          <pc:sldMk cId="3185278063" sldId="4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5FFA1-AB9E-4F47-B972-A7636881EFD0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E9D29-6F3D-4BEC-B37A-DB864D65135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29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79194" y="1156208"/>
            <a:ext cx="5785611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72460" y="1369517"/>
            <a:ext cx="2799079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7423" y="1943480"/>
            <a:ext cx="6169152" cy="1781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ject 2">
            <a:extLst>
              <a:ext uri="{FF2B5EF4-FFF2-40B4-BE49-F238E27FC236}">
                <a16:creationId xmlns:a16="http://schemas.microsoft.com/office/drawing/2014/main" id="{38DBD551-9107-4AE7-AC9A-186422CE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1501775"/>
            <a:ext cx="58007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EACC44E-D75A-41FF-B009-996D0056BE07}"/>
              </a:ext>
            </a:extLst>
          </p:cNvPr>
          <p:cNvSpPr txBox="1"/>
          <p:nvPr/>
        </p:nvSpPr>
        <p:spPr>
          <a:xfrm>
            <a:off x="2743200" y="5867400"/>
            <a:ext cx="3981450" cy="382156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EC" sz="2400" b="1" spc="-85" dirty="0">
                <a:solidFill>
                  <a:srgbClr val="9A1800"/>
                </a:solidFill>
                <a:latin typeface="Century Gothic"/>
                <a:cs typeface="Century Gothic"/>
              </a:rPr>
              <a:t>DR</a:t>
            </a:r>
            <a:r>
              <a:rPr sz="2400" b="1" spc="-85" dirty="0">
                <a:solidFill>
                  <a:srgbClr val="9A1800"/>
                </a:solidFill>
                <a:latin typeface="Century Gothic"/>
                <a:cs typeface="Century Gothic"/>
              </a:rPr>
              <a:t>.</a:t>
            </a:r>
            <a:r>
              <a:rPr sz="2400" b="1" spc="-26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Marcelo</a:t>
            </a:r>
            <a:r>
              <a:rPr sz="2400" b="1" spc="-26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Salazar</a:t>
            </a:r>
            <a:r>
              <a:rPr sz="2400" b="1" spc="-270" dirty="0">
                <a:solidFill>
                  <a:srgbClr val="9A1800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Lozada</a:t>
            </a:r>
            <a:endParaRPr lang="es-EC" sz="2400" b="1" spc="-95" dirty="0">
              <a:solidFill>
                <a:srgbClr val="9A1800"/>
              </a:solidFill>
              <a:latin typeface="Century Gothic"/>
              <a:cs typeface="Century Gothic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01B8DFB-B8FB-44E1-B8C4-D0221131E293}"/>
              </a:ext>
            </a:extLst>
          </p:cNvPr>
          <p:cNvSpPr txBox="1"/>
          <p:nvPr/>
        </p:nvSpPr>
        <p:spPr>
          <a:xfrm>
            <a:off x="2286000" y="3213100"/>
            <a:ext cx="4733925" cy="23211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es-EC" sz="36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Optimización aplicada a la Administración y Economía</a:t>
            </a:r>
          </a:p>
          <a:p>
            <a:pPr marL="12700" algn="ctr">
              <a:spcBef>
                <a:spcPts val="100"/>
              </a:spcBef>
              <a:defRPr/>
            </a:pPr>
            <a:r>
              <a:rPr lang="es-EC" sz="36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Clase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F6F54-0F4B-DF14-86FE-C48D4756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92F252F-4353-F0DF-C347-6638ACB65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8EB203-FF02-D4F1-DF87-4413E07276E5}"/>
                  </a:ext>
                </a:extLst>
              </p:cNvPr>
              <p:cNvSpPr txBox="1"/>
              <p:nvPr/>
            </p:nvSpPr>
            <p:spPr>
              <a:xfrm>
                <a:off x="380999" y="685800"/>
                <a:ext cx="7216775" cy="293439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La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regla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la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cadena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permite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derivar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compuesta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es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decir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que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depende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otra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función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. Si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una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variable 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y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depende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 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y a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su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vez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u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depende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 de </a:t>
                </a:r>
                <a:r>
                  <a:rPr lang="en-US" sz="2400" b="1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x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entonces</a:t>
                </a:r>
                <a:r>
                  <a:rPr lang="en-US" sz="2400" b="0" i="0" dirty="0">
                    <a:solidFill>
                      <a:srgbClr val="000000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</a:p>
              <a:p>
                <a:pPr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x</m:t>
                          </m:r>
                        </m:den>
                      </m:f>
                      <m:r>
                        <a:rPr lang="ar-AE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u</m:t>
                          </m:r>
                        </m:den>
                      </m:f>
                      <m:r>
                        <a:rPr lang="ar-AE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x</m:t>
                          </m:r>
                        </m:den>
                      </m:f>
                    </m:oMath>
                  </m:oMathPara>
                </a14:m>
                <a:endParaRPr lang="es-EC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  <a:p>
                <a:pPr algn="l">
                  <a:buNone/>
                </a:pPr>
                <a:endParaRPr lang="ar-AE" b="0" i="0" dirty="0">
                  <a:solidFill>
                    <a:srgbClr val="000000"/>
                  </a:solidFill>
                  <a:effectLst/>
                  <a:latin typeface="Montserrat" panose="000005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8EB203-FF02-D4F1-DF87-4413E0727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" y="685800"/>
                <a:ext cx="7216775" cy="2934393"/>
              </a:xfrm>
              <a:prstGeom prst="rect">
                <a:avLst/>
              </a:prstGeom>
              <a:blipFill>
                <a:blip r:embed="rId3"/>
                <a:stretch>
                  <a:fillRect l="-1180" t="-1242" r="-1265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46FB6F-2B7A-DCFD-D973-994F8C0627BF}"/>
              </a:ext>
            </a:extLst>
          </p:cNvPr>
          <p:cNvSpPr txBox="1"/>
          <p:nvPr/>
        </p:nvSpPr>
        <p:spPr>
          <a:xfrm>
            <a:off x="739774" y="4038600"/>
            <a:ext cx="77946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Esto permite cuantificar </a:t>
            </a: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cómo un cambio en la inversión afecta indirectamente al beneficio total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a través de su impacto en la producción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59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BDD1C-F991-92C9-A5EA-8D34B12DC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8E22788-9738-9469-F199-7C9FD79CC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5A024AD-DBDA-2568-EA9C-A6860E2EE1FA}"/>
                  </a:ext>
                </a:extLst>
              </p:cNvPr>
              <p:cNvSpPr txBox="1"/>
              <p:nvPr/>
            </p:nvSpPr>
            <p:spPr>
              <a:xfrm>
                <a:off x="762000" y="887412"/>
                <a:ext cx="7010400" cy="488710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1" i="0" dirty="0">
                    <a:solidFill>
                      <a:srgbClr val="C00000"/>
                    </a:solidFill>
                    <a:effectLst/>
                    <a:latin typeface="Montserrat" panose="00000500000000000000" pitchFamily="2" charset="0"/>
                  </a:rPr>
                  <a:t>EJEMPLO PRÁCTICO</a:t>
                </a: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Si</a:t>
                </a:r>
                <a14:m>
                  <m:oMath xmlns:m="http://schemas.openxmlformats.org/officeDocument/2006/math">
                    <m:r>
                      <a:rPr lang="es-EC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ar-AE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ar-AE" sz="2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ar-AE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ar-AE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ar-AE" sz="2400" i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ar-AE" sz="2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ar-AE" sz="2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ar-AE" sz="2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ar-AE" sz="2400" dirty="0">
                  <a:solidFill>
                    <a:srgbClr val="002060"/>
                  </a:solidFill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entonces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aplicando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regla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de la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cadena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:</a:t>
                </a:r>
              </a:p>
              <a:p>
                <a:pPr algn="l">
                  <a:spcAft>
                    <a:spcPts val="1500"/>
                  </a:spcAft>
                  <a:buNone/>
                </a:pPr>
                <a:endParaRPr lang="en-US" sz="2400" b="0" i="0" dirty="0">
                  <a:solidFill>
                    <a:srgbClr val="002060"/>
                  </a:solidFill>
                  <a:effectLst/>
                  <a:latin typeface="Montserrat" panose="00000500000000000000" pitchFamily="2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dC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dx</m:t>
                          </m:r>
                        </m:den>
                      </m:f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ar-AE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ar-AE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4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sSup>
                        <m:sSupPr>
                          <m:ctrlPr>
                            <a:rPr lang="ar-AE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ar-AE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ar-AE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ar-AE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ar-AE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400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sSup>
                        <m:sSupPr>
                          <m:ctrlPr>
                            <a:rPr lang="ar-AE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ar-AE" sz="24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EC" sz="2400" dirty="0">
                  <a:solidFill>
                    <a:srgbClr val="002060"/>
                  </a:solidFill>
                </a:endParaRPr>
              </a:p>
              <a:p>
                <a:pPr>
                  <a:buNone/>
                </a:pPr>
                <a:endParaRPr lang="ar-AE" sz="2400" dirty="0">
                  <a:solidFill>
                    <a:srgbClr val="002060"/>
                  </a:solidFill>
                </a:endParaRPr>
              </a:p>
              <a:p>
                <a:pPr algn="l">
                  <a:spcAft>
                    <a:spcPts val="1500"/>
                  </a:spcAft>
                  <a:buNone/>
                </a:pP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En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el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contexto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empresarial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,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si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1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x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representa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cantidad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producida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y</a:t>
                </a:r>
                <a:r>
                  <a:rPr lang="en-US" sz="2400" b="1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C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el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costo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total, la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derivada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representa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cómo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varía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el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costo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ante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cambios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marginales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en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 la </a:t>
                </a:r>
                <a:r>
                  <a:rPr lang="en-US" sz="2400" b="0" i="0" dirty="0" err="1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producción</a:t>
                </a:r>
                <a:r>
                  <a:rPr lang="en-US" sz="2400" b="0" i="0" dirty="0">
                    <a:solidFill>
                      <a:srgbClr val="002060"/>
                    </a:solidFill>
                    <a:effectLst/>
                    <a:latin typeface="Montserrat" panose="00000500000000000000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5A024AD-DBDA-2568-EA9C-A6860E2EE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887412"/>
                <a:ext cx="7010400" cy="4887107"/>
              </a:xfrm>
              <a:prstGeom prst="rect">
                <a:avLst/>
              </a:prstGeom>
              <a:blipFill>
                <a:blip r:embed="rId3"/>
                <a:stretch>
                  <a:fillRect l="-1215" t="-747" r="-1997" b="-1993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278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C71E278-5A34-A016-773A-BB895254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944F8-FE30-6445-6FFB-CD2437E54687}"/>
              </a:ext>
            </a:extLst>
          </p:cNvPr>
          <p:cNvSpPr txBox="1"/>
          <p:nvPr/>
        </p:nvSpPr>
        <p:spPr>
          <a:xfrm>
            <a:off x="1066800" y="1447800"/>
            <a:ext cx="6858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cálculo multivariado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 una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extensión del cálculo diferencial e integral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que estudia funciones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dependientes de dos o más variables independientes.</a:t>
            </a:r>
            <a:endParaRPr lang="en-US" sz="2400" u="sn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72709-6FDC-EA52-3F85-5AB3C807A203}"/>
              </a:ext>
            </a:extLst>
          </p:cNvPr>
          <p:cNvSpPr txBox="1"/>
          <p:nvPr/>
        </p:nvSpPr>
        <p:spPr>
          <a:xfrm>
            <a:off x="2438400" y="798275"/>
            <a:ext cx="34290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CALCULO MULTIVARIADO</a:t>
            </a:r>
            <a:endParaRPr lang="en-US" b="1" dirty="0">
              <a:solidFill>
                <a:srgbClr val="BC708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E96AF9-D8CF-7945-78A4-10869B38031E}"/>
              </a:ext>
            </a:extLst>
          </p:cNvPr>
          <p:cNvSpPr txBox="1"/>
          <p:nvPr/>
        </p:nvSpPr>
        <p:spPr>
          <a:xfrm>
            <a:off x="1158289" y="4038600"/>
            <a:ext cx="70104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dirty="0">
                <a:solidFill>
                  <a:srgbClr val="1D2125"/>
                </a:solidFill>
                <a:latin typeface="Montserrat" panose="00000500000000000000" pitchFamily="2" charset="0"/>
              </a:rPr>
              <a:t>L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a mayoría de los fenómenos reales —como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producción, los precios, los costos o la demanda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— dependen de múltiples variables interrelacionadas.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02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CF00B-93A2-1AF1-C58D-A4D788B3E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78BF7F72-D248-6E00-30AA-CB4A18AC1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A30F06-8E0B-A6A6-191B-9B1B33F601EE}"/>
              </a:ext>
            </a:extLst>
          </p:cNvPr>
          <p:cNvSpPr txBox="1"/>
          <p:nvPr/>
        </p:nvSpPr>
        <p:spPr>
          <a:xfrm>
            <a:off x="1142999" y="543097"/>
            <a:ext cx="6454775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Ejemplo de una función de dos variables en el espacio y sus curvas de nivel proyectadas en el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plano 𝑋 − 𝑌.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superficie es conocida como la silla de montar</a:t>
            </a:r>
            <a:endParaRPr lang="en-US" sz="2400" dirty="0"/>
          </a:p>
        </p:txBody>
      </p:sp>
      <p:pic>
        <p:nvPicPr>
          <p:cNvPr id="1026" name="Picture 2" descr="figure_name">
            <a:extLst>
              <a:ext uri="{FF2B5EF4-FFF2-40B4-BE49-F238E27FC236}">
                <a16:creationId xmlns:a16="http://schemas.microsoft.com/office/drawing/2014/main" id="{A52E05DF-8997-8C9D-0FC6-6562A52CA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3276600"/>
            <a:ext cx="5410199" cy="29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484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CF87B-15C7-CF14-27E8-3C1CC4BF6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7C7043C0-2F25-38FE-F354-9C1605BC2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6E211D-52AD-0183-8AEE-AD02D2E14FE8}"/>
              </a:ext>
            </a:extLst>
          </p:cNvPr>
          <p:cNvSpPr txBox="1"/>
          <p:nvPr/>
        </p:nvSpPr>
        <p:spPr>
          <a:xfrm>
            <a:off x="1600200" y="656580"/>
            <a:ext cx="5257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Funciones</a:t>
            </a:r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de </a:t>
            </a: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varias</a:t>
            </a:r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variables</a:t>
            </a:r>
            <a:endParaRPr lang="en-US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2D21B-8DF5-72D4-F23B-6FFF60022FFC}"/>
              </a:ext>
            </a:extLst>
          </p:cNvPr>
          <p:cNvSpPr txBox="1"/>
          <p:nvPr/>
        </p:nvSpPr>
        <p:spPr>
          <a:xfrm>
            <a:off x="609600" y="1524000"/>
            <a:ext cx="792480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Una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función multivariable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puede representarse como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z=f(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x,y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)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donde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z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depende de dos o más variables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 Por ejemplo, el beneficio de una empresa puede expresarse como: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4AAA90-EE0A-40FB-43D7-F1B7BD76C058}"/>
                  </a:ext>
                </a:extLst>
              </p:cNvPr>
              <p:cNvSpPr txBox="1"/>
              <p:nvPr/>
            </p:nvSpPr>
            <p:spPr>
              <a:xfrm>
                <a:off x="2286000" y="3130083"/>
                <a:ext cx="364434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br>
                  <a:rPr lang="ar-AE" dirty="0"/>
                </a:br>
                <a:r>
                  <a:rPr lang="es-EC" sz="2400" dirty="0"/>
                  <a:t>B</a:t>
                </a:r>
                <a14:m>
                  <m:oMath xmlns:m="http://schemas.openxmlformats.org/officeDocument/2006/math">
                    <m:r>
                      <a:rPr lang="ar-AE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400" i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ar-AE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ar-AE" sz="2400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ar-AE" sz="2400" i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ar-AE" sz="2400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ar-AE" sz="2400" i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ar-AE" sz="24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4AAA90-EE0A-40FB-43D7-F1B7BD76C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130083"/>
                <a:ext cx="3644348" cy="738664"/>
              </a:xfrm>
              <a:prstGeom prst="rect">
                <a:avLst/>
              </a:prstGeom>
              <a:blipFill>
                <a:blip r:embed="rId3"/>
                <a:stretch>
                  <a:fillRect l="-2508" b="-17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5169E6C-61DE-519E-AF9C-341E085EC516}"/>
              </a:ext>
            </a:extLst>
          </p:cNvPr>
          <p:cNvSpPr txBox="1"/>
          <p:nvPr/>
        </p:nvSpPr>
        <p:spPr>
          <a:xfrm>
            <a:off x="609600" y="4211541"/>
            <a:ext cx="7924800" cy="25006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  <a:buNone/>
            </a:pP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Donde </a:t>
            </a: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x</a:t>
            </a: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 representa la cantidad producida y </a:t>
            </a:r>
            <a:r>
              <a:rPr lang="es-EC" sz="2400" b="1" i="0" dirty="0" err="1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Y</a:t>
            </a: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 el gasto en publicidad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Analizar este tipo de funciones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ermite entender el impacto de cada variable sobre los resultados globale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lo que facilita una gestión más eficiente de los recursos.</a:t>
            </a:r>
          </a:p>
        </p:txBody>
      </p:sp>
    </p:spTree>
    <p:extLst>
      <p:ext uri="{BB962C8B-B14F-4D97-AF65-F5344CB8AC3E}">
        <p14:creationId xmlns:p14="http://schemas.microsoft.com/office/powerpoint/2010/main" val="129304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5F926-2202-1ADE-471B-631797392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CE9381D9-F7EB-A35F-DA85-2F0738621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51D761-68C8-3D48-EC6F-347E9400090A}"/>
              </a:ext>
            </a:extLst>
          </p:cNvPr>
          <p:cNvSpPr txBox="1"/>
          <p:nvPr/>
        </p:nvSpPr>
        <p:spPr>
          <a:xfrm>
            <a:off x="1981200" y="363469"/>
            <a:ext cx="457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2.Derivadas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parciales</a:t>
            </a:r>
            <a:endParaRPr lang="en-US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8FE418-BF05-6611-E5F0-24893A98EDD7}"/>
              </a:ext>
            </a:extLst>
          </p:cNvPr>
          <p:cNvSpPr txBox="1"/>
          <p:nvPr/>
        </p:nvSpPr>
        <p:spPr>
          <a:xfrm>
            <a:off x="810419" y="1219200"/>
            <a:ext cx="73152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Las derivadas parciales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ermiten determinar cómo varía una función al modificar una sola variable,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manteniendo las demás constantes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 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C13978-D885-9FFA-FD3B-EBD2F6F2BF8D}"/>
              </a:ext>
            </a:extLst>
          </p:cNvPr>
          <p:cNvSpPr txBox="1"/>
          <p:nvPr/>
        </p:nvSpPr>
        <p:spPr>
          <a:xfrm>
            <a:off x="990599" y="2690336"/>
            <a:ext cx="713501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En economía, esta herramienta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mide los efectos marginales, como el cambio en el beneficio ante un pequeño incremento en la producción o el gasto</a:t>
            </a:r>
            <a:endParaRPr lang="en-US" sz="24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0E4FF1-08DA-84EF-4D97-1D4367D38D71}"/>
                  </a:ext>
                </a:extLst>
              </p:cNvPr>
              <p:cNvSpPr txBox="1"/>
              <p:nvPr/>
            </p:nvSpPr>
            <p:spPr>
              <a:xfrm>
                <a:off x="2272108" y="4547368"/>
                <a:ext cx="4572000" cy="79220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den>
                          </m:f>
                        </m:num>
                        <m:den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0E4FF1-08DA-84EF-4D97-1D4367D38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08" y="4547368"/>
                <a:ext cx="4572000" cy="792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861DD4D-BFBF-C266-9C6C-5A487C1ACB16}"/>
              </a:ext>
            </a:extLst>
          </p:cNvPr>
          <p:cNvSpPr txBox="1"/>
          <p:nvPr/>
        </p:nvSpPr>
        <p:spPr>
          <a:xfrm>
            <a:off x="533400" y="5715000"/>
            <a:ext cx="8001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Indica cómo se modifica el beneficio ante cambios en la cantidad producida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277257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0BECF-9318-5EF7-D6C2-E6ADFC900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1F553AD-5692-A580-B3CE-50EB9FBF4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D0B79C-3CEE-E9AF-092A-9DB99FD65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81000"/>
            <a:ext cx="6096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68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FE513-9C11-7A53-4F41-44FCFB04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208A9C0-C987-E47E-929B-A05D7879D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679C08-A405-2008-1427-F17FD504B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42900"/>
            <a:ext cx="65532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16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4652A-F8C0-C2D9-3DEE-1D1DC438A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06C87F2-E6A9-9673-724E-0D2FCFCDD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66DA71-9222-B7B7-1CE7-A9B29F293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7200"/>
            <a:ext cx="66294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73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A8330-07C7-E33B-C0C5-DB0F36E8B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45DEF36-D017-2000-58A4-6CB6D42FA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856EBF-CAB9-A30E-44FD-DB01350DC5E3}"/>
              </a:ext>
            </a:extLst>
          </p:cNvPr>
          <p:cNvSpPr txBox="1"/>
          <p:nvPr/>
        </p:nvSpPr>
        <p:spPr>
          <a:xfrm>
            <a:off x="533400" y="519906"/>
            <a:ext cx="69342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3. Gradiente y dirección de máximo crecimiento</a:t>
            </a:r>
            <a:endParaRPr lang="es-EC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B348F-32BE-D2AB-C01B-715D1F6182DD}"/>
              </a:ext>
            </a:extLst>
          </p:cNvPr>
          <p:cNvSpPr txBox="1"/>
          <p:nvPr/>
        </p:nvSpPr>
        <p:spPr>
          <a:xfrm>
            <a:off x="152400" y="1828800"/>
            <a:ext cx="83058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gradiente combina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las derivadas parciales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y señala la dirección de mayor aumento de la función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A949E7-83A3-B097-BE12-24840CAB0629}"/>
                  </a:ext>
                </a:extLst>
              </p:cNvPr>
              <p:cNvSpPr txBox="1"/>
              <p:nvPr/>
            </p:nvSpPr>
            <p:spPr>
              <a:xfrm>
                <a:off x="2286000" y="3448878"/>
                <a:ext cx="4572000" cy="594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sepChr m:val=",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sepChr m:val=",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A949E7-83A3-B097-BE12-24840CAB0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448878"/>
                <a:ext cx="4572000" cy="5945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83DA017-820C-4E86-C10C-F2BB6C16DACF}"/>
              </a:ext>
            </a:extLst>
          </p:cNvPr>
          <p:cNvSpPr txBox="1"/>
          <p:nvPr/>
        </p:nvSpPr>
        <p:spPr>
          <a:xfrm>
            <a:off x="381000" y="4850827"/>
            <a:ext cx="83820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Esta herramienta se usa ampliamente en modelos de optimización, ya que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orienta hacia la combinación de variables que maximiza el beneficio o la utilidad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376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EA29-A5ED-F630-3556-2A47BBDA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EC3EC6D-A3E4-8327-016F-E4830D453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95EF5F-693F-9E07-FEFE-DD51B72A07BA}"/>
              </a:ext>
            </a:extLst>
          </p:cNvPr>
          <p:cNvSpPr txBox="1"/>
          <p:nvPr/>
        </p:nvSpPr>
        <p:spPr>
          <a:xfrm>
            <a:off x="490537" y="519906"/>
            <a:ext cx="7107238" cy="184665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Concavidad y convexidad en economía.</a:t>
            </a:r>
          </a:p>
          <a:p>
            <a:pPr algn="l">
              <a:buNone/>
            </a:pPr>
            <a:endParaRPr lang="es-EC" b="0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En economía, la </a:t>
            </a: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concavidad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se asocia con funciones de </a:t>
            </a: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utilidad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y la </a:t>
            </a:r>
            <a:r>
              <a:rPr lang="es-EC" sz="2400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convexidad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con funciones de </a:t>
            </a:r>
            <a:r>
              <a:rPr lang="es-EC" sz="2400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costos o producción</a:t>
            </a:r>
            <a:r>
              <a:rPr lang="es-EC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: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BCEFAD7-9F7F-984D-C0EF-FAC9EEF90009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3001016"/>
          <a:ext cx="7421562" cy="3664347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2473803">
                  <a:extLst>
                    <a:ext uri="{9D8B030D-6E8A-4147-A177-3AD203B41FA5}">
                      <a16:colId xmlns:a16="http://schemas.microsoft.com/office/drawing/2014/main" val="3650994118"/>
                    </a:ext>
                  </a:extLst>
                </a:gridCol>
                <a:gridCol w="2473803">
                  <a:extLst>
                    <a:ext uri="{9D8B030D-6E8A-4147-A177-3AD203B41FA5}">
                      <a16:colId xmlns:a16="http://schemas.microsoft.com/office/drawing/2014/main" val="2463448189"/>
                    </a:ext>
                  </a:extLst>
                </a:gridCol>
                <a:gridCol w="2473956">
                  <a:extLst>
                    <a:ext uri="{9D8B030D-6E8A-4147-A177-3AD203B41FA5}">
                      <a16:colId xmlns:a16="http://schemas.microsoft.com/office/drawing/2014/main" val="1313357687"/>
                    </a:ext>
                  </a:extLst>
                </a:gridCol>
              </a:tblGrid>
              <a:tr h="7523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Tipo de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</a:rPr>
                        <a:t>función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80291" marR="80291" marT="40146" marB="40146" anchor="b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</a:rPr>
                        <a:t>Característica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80291" marR="80291" marT="40146" marB="40146" anchor="b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</a:rPr>
                        <a:t>Aplicación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</a:rPr>
                        <a:t>económica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80291" marR="80291" marT="40146" marB="40146" anchor="b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619862"/>
                  </a:ext>
                </a:extLst>
              </a:tr>
              <a:tr h="108479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2000" dirty="0" err="1">
                          <a:effectLst/>
                        </a:rPr>
                        <a:t>Convexa</a:t>
                      </a:r>
                      <a:endParaRPr lang="en-US" sz="2000" dirty="0">
                        <a:effectLst/>
                      </a:endParaRP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2000" dirty="0">
                          <a:effectLst/>
                        </a:rPr>
                        <a:t>Segunda </a:t>
                      </a:r>
                      <a:r>
                        <a:rPr lang="en-US" sz="2000" dirty="0" err="1">
                          <a:effectLst/>
                        </a:rPr>
                        <a:t>derivada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positiva</a:t>
                      </a:r>
                      <a:endParaRPr lang="en-US" sz="2000" dirty="0">
                        <a:effectLst/>
                      </a:endParaRP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s-EC" sz="2000" dirty="0">
                          <a:effectLst/>
                        </a:rPr>
                        <a:t>Minimización de costos, análisis de riesgos</a:t>
                      </a: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838328"/>
                  </a:ext>
                </a:extLst>
              </a:tr>
              <a:tr h="182717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2000" dirty="0" err="1">
                          <a:effectLst/>
                        </a:rPr>
                        <a:t>Cóncava</a:t>
                      </a:r>
                      <a:endParaRPr lang="en-US" sz="2000" dirty="0">
                        <a:effectLst/>
                      </a:endParaRP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2000" dirty="0">
                          <a:effectLst/>
                        </a:rPr>
                        <a:t>Segunda </a:t>
                      </a:r>
                      <a:r>
                        <a:rPr lang="en-US" sz="2000" dirty="0" err="1">
                          <a:effectLst/>
                        </a:rPr>
                        <a:t>derivada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negativa</a:t>
                      </a:r>
                      <a:endParaRPr lang="en-US" sz="2000" dirty="0">
                        <a:effectLst/>
                      </a:endParaRP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s-EC" sz="2000" dirty="0">
                          <a:effectLst/>
                        </a:rPr>
                        <a:t>Maximización de utilidad o beneficios</a:t>
                      </a:r>
                    </a:p>
                  </a:txBody>
                  <a:tcPr marL="80291" marR="80291" marT="40146" marB="40146">
                    <a:lnL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250832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43C27D19-CBFC-4E0C-191F-E2BDEA6E5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526" y="2432062"/>
            <a:ext cx="6010273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Características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concavidad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 y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convexidad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948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5D4A-C19E-8D3E-3960-156165480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8E0FBFD4-4557-FE40-DCA6-DF189355F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C10A63-305B-B31C-129C-543450FBDCDC}"/>
              </a:ext>
            </a:extLst>
          </p:cNvPr>
          <p:cNvSpPr txBox="1"/>
          <p:nvPr/>
        </p:nvSpPr>
        <p:spPr>
          <a:xfrm>
            <a:off x="304800" y="1066800"/>
            <a:ext cx="819626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Geométricamente, el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vector gradiente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apunta en la dirección de máximo crecimiento de la función, es decir, hacia el punto donde el incremento del valor de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f(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x,y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)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 más pronunciado.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E979E5-E724-3D83-01F5-D0C1DB42B2AE}"/>
              </a:ext>
            </a:extLst>
          </p:cNvPr>
          <p:cNvSpPr txBox="1"/>
          <p:nvPr/>
        </p:nvSpPr>
        <p:spPr>
          <a:xfrm>
            <a:off x="304800" y="3124200"/>
            <a:ext cx="8196262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Por ejemplo, en una función de beneficio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B(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x,y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), el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gradiente permite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conocer cómo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pequeñas variaciones simultáneas en la producción y la inversión publicitaria afectan el beneficio total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E793C-F9B5-31E8-AD80-16F45B2B549D}"/>
              </a:ext>
            </a:extLst>
          </p:cNvPr>
          <p:cNvSpPr txBox="1"/>
          <p:nvPr/>
        </p:nvSpPr>
        <p:spPr>
          <a:xfrm>
            <a:off x="304800" y="4914037"/>
            <a:ext cx="819626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gradiente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se utiliza junto con las condiciones de primer orden (derivadas iguales a cero)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para localizar los puntos críticos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de una función, es decir, los posibles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máximos o mínimos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153408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BD0E-CD2B-9C84-2785-F5A3418A0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E6DC63B-A1B5-E56E-C0E0-F526D4E9F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FE7910-D02E-9CF8-C5D7-51012EC00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57200"/>
            <a:ext cx="6019800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36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35AEF-6FC7-CCFA-497D-2917DA0F2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8B7CC3A-B8F2-E9F2-BCBB-A71CBE2BB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ABD777-7E71-E37C-35BB-CA06F3C823FE}"/>
              </a:ext>
            </a:extLst>
          </p:cNvPr>
          <p:cNvSpPr txBox="1"/>
          <p:nvPr/>
        </p:nvSpPr>
        <p:spPr>
          <a:xfrm>
            <a:off x="1447800" y="419122"/>
            <a:ext cx="541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4. Puntos </a:t>
            </a: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críticos</a:t>
            </a:r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y </a:t>
            </a: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optimización</a:t>
            </a:r>
            <a:endParaRPr lang="en-US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C7F798-B125-5B76-2E2B-AC58B670BD27}"/>
              </a:ext>
            </a:extLst>
          </p:cNvPr>
          <p:cNvSpPr txBox="1"/>
          <p:nvPr/>
        </p:nvSpPr>
        <p:spPr>
          <a:xfrm>
            <a:off x="609600" y="1295400"/>
            <a:ext cx="81534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Para encontrar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puntos de máximo o mínimo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local,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se igualan las derivadas parciales a cero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y </a:t>
            </a: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se analiza la naturaleza del punto mediante la matriz Hessiana</a:t>
            </a:r>
            <a:endParaRPr lang="en-US" sz="2400" b="1" dirty="0">
              <a:solidFill>
                <a:srgbClr val="BC708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62FA52-C812-121D-D881-B58F6FA76D1E}"/>
              </a:ext>
            </a:extLst>
          </p:cNvPr>
          <p:cNvSpPr txBox="1"/>
          <p:nvPr/>
        </p:nvSpPr>
        <p:spPr>
          <a:xfrm>
            <a:off x="838200" y="3105835"/>
            <a:ext cx="8001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Matemáticamente, para una función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f(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x,y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)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se buscan los puntos donde: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41DDDC5-BD46-F57A-AB85-132D89AD8B1B}"/>
                  </a:ext>
                </a:extLst>
              </p:cNvPr>
              <p:cNvSpPr txBox="1"/>
              <p:nvPr/>
            </p:nvSpPr>
            <p:spPr>
              <a:xfrm>
                <a:off x="3390900" y="4303643"/>
                <a:ext cx="1295400" cy="619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41DDDC5-BD46-F57A-AB85-132D89AD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900" y="4303643"/>
                <a:ext cx="1295400" cy="6190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F0BC8D-7E36-37C6-8CAA-ED936FF7CD5A}"/>
                  </a:ext>
                </a:extLst>
              </p:cNvPr>
              <p:cNvSpPr txBox="1"/>
              <p:nvPr/>
            </p:nvSpPr>
            <p:spPr>
              <a:xfrm>
                <a:off x="4953002" y="4267200"/>
                <a:ext cx="1295400" cy="6663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F0BC8D-7E36-37C6-8CAA-ED936FF7C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2" y="4267200"/>
                <a:ext cx="1295400" cy="666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F07B5DD-3061-F74E-723A-B6F06562E7C4}"/>
              </a:ext>
            </a:extLst>
          </p:cNvPr>
          <p:cNvSpPr txBox="1"/>
          <p:nvPr/>
        </p:nvSpPr>
        <p:spPr>
          <a:xfrm>
            <a:off x="723900" y="5029200"/>
            <a:ext cx="82296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Una vez identificados estos puntos,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 necesario determinar su naturaleza utilizando la matriz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Hessiana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que está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compuesta por </a:t>
            </a:r>
            <a:r>
              <a:rPr lang="es-EC" sz="2400" b="1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las segundas </a:t>
            </a: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derivadas parciales de la función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120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BC8B3-3525-AE51-E131-AF8A73DAF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E96409B-050D-B2F8-0C7E-2A0D21A8C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D6DA65-E59A-8023-4A89-A745171F2C83}"/>
              </a:ext>
            </a:extLst>
          </p:cNvPr>
          <p:cNvSpPr txBox="1"/>
          <p:nvPr/>
        </p:nvSpPr>
        <p:spPr>
          <a:xfrm>
            <a:off x="490537" y="549723"/>
            <a:ext cx="6977063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  <a:buNone/>
            </a:pP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matriz Hessiana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permite evaluar la curvatura de la superficie en torno al punto crítico: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8CC9B4-6E0A-2E12-B604-3A0286564ED9}"/>
              </a:ext>
            </a:extLst>
          </p:cNvPr>
          <p:cNvSpPr txBox="1"/>
          <p:nvPr/>
        </p:nvSpPr>
        <p:spPr>
          <a:xfrm>
            <a:off x="490537" y="2133600"/>
            <a:ext cx="73152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Si el </a:t>
            </a:r>
            <a:r>
              <a:rPr lang="es-EC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determinante de la hessiana es positivo y las segundas derivadas son positivas</a:t>
            </a:r>
            <a:r>
              <a:rPr lang="es-EC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se trata de un </a:t>
            </a: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mínimo</a:t>
            </a: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 local.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AFFE5-48B1-E70A-F898-67D3A59A7759}"/>
              </a:ext>
            </a:extLst>
          </p:cNvPr>
          <p:cNvSpPr txBox="1"/>
          <p:nvPr/>
        </p:nvSpPr>
        <p:spPr>
          <a:xfrm>
            <a:off x="490537" y="3547263"/>
            <a:ext cx="73152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Si el </a:t>
            </a:r>
            <a:r>
              <a:rPr lang="es-EC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determinante es positivo pero las segundas derivadas son negativas</a:t>
            </a: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, se trata de un </a:t>
            </a:r>
            <a:r>
              <a:rPr lang="es-EC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máximo </a:t>
            </a:r>
            <a:r>
              <a:rPr lang="es-EC" sz="24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local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5BECD4-3E2F-4490-B89C-BE6C70C28C93}"/>
              </a:ext>
            </a:extLst>
          </p:cNvPr>
          <p:cNvSpPr txBox="1"/>
          <p:nvPr/>
        </p:nvSpPr>
        <p:spPr>
          <a:xfrm>
            <a:off x="493850" y="5132627"/>
            <a:ext cx="73152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Si el </a:t>
            </a:r>
            <a:r>
              <a:rPr lang="es-EC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determinante es negativo, el punto es de silla</a:t>
            </a:r>
            <a:r>
              <a:rPr lang="es-EC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lo que significa que la función </a:t>
            </a:r>
            <a:r>
              <a:rPr lang="es-EC" sz="2400" b="0" i="0" u="sng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aumenta en una dirección y disminuye en otra.</a:t>
            </a:r>
          </a:p>
        </p:txBody>
      </p:sp>
    </p:spTree>
    <p:extLst>
      <p:ext uri="{BB962C8B-B14F-4D97-AF65-F5344CB8AC3E}">
        <p14:creationId xmlns:p14="http://schemas.microsoft.com/office/powerpoint/2010/main" val="274539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5BE56-3414-544B-AF08-19604BC59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D70ADF01-679D-1B38-16F1-620B7FCF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3AC330-E6D9-BB85-9643-3D1FFD1E97AF}"/>
                  </a:ext>
                </a:extLst>
              </p:cNvPr>
              <p:cNvSpPr txBox="1"/>
              <p:nvPr/>
            </p:nvSpPr>
            <p:spPr>
              <a:xfrm>
                <a:off x="490537" y="887413"/>
                <a:ext cx="4572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3AC330-E6D9-BB85-9643-3D1FFD1E9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537" y="887413"/>
                <a:ext cx="4572000" cy="461665"/>
              </a:xfrm>
              <a:prstGeom prst="rect">
                <a:avLst/>
              </a:prstGeom>
              <a:blipFill>
                <a:blip r:embed="rId3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70ED22B-7B62-5CEB-AC98-4F5037CF7459}"/>
              </a:ext>
            </a:extLst>
          </p:cNvPr>
          <p:cNvSpPr txBox="1"/>
          <p:nvPr/>
        </p:nvSpPr>
        <p:spPr>
          <a:xfrm>
            <a:off x="609600" y="165652"/>
            <a:ext cx="4572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Consideremos</a:t>
            </a:r>
            <a:r>
              <a:rPr lang="en-US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el</a:t>
            </a:r>
            <a:r>
              <a:rPr lang="en-US" sz="2400" b="1" i="0" dirty="0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BC7082"/>
                </a:solidFill>
                <a:effectLst/>
                <a:latin typeface="Montserrat" panose="00000500000000000000" pitchFamily="2" charset="0"/>
              </a:rPr>
              <a:t>ejemplo</a:t>
            </a:r>
            <a:endParaRPr lang="en-US" sz="2400" b="1" dirty="0">
              <a:solidFill>
                <a:srgbClr val="BC708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64424B-8219-BECA-7C17-EBA38C9764E5}"/>
              </a:ext>
            </a:extLst>
          </p:cNvPr>
          <p:cNvSpPr txBox="1"/>
          <p:nvPr/>
        </p:nvSpPr>
        <p:spPr>
          <a:xfrm>
            <a:off x="152400" y="1859340"/>
            <a:ext cx="86868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Donde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representa la cantidad producida y 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y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el gasto en publicidad. </a:t>
            </a:r>
          </a:p>
          <a:p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Al calcular las derivadas parciales e igualarlas a cero, se encuentra el punto crítico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que indica el nivel de producción y publicidad que maximiza el beneficio. 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BAFC9-E033-660A-4C0C-FF1458CE0CB1}"/>
              </a:ext>
            </a:extLst>
          </p:cNvPr>
          <p:cNvSpPr txBox="1"/>
          <p:nvPr/>
        </p:nvSpPr>
        <p:spPr>
          <a:xfrm>
            <a:off x="762000" y="4430190"/>
            <a:ext cx="721891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Posteriormente, al aplicar la matriz hessiana, se confirma si dicho p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unto corresponde efectivamente a un máximo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46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6C40D-8E2A-596B-0321-402111D21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6DE9EE06-EB12-941E-71D0-4118E0DB7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11E35-C6C9-A6D3-E5F6-F089F8B41910}"/>
              </a:ext>
            </a:extLst>
          </p:cNvPr>
          <p:cNvSpPr txBox="1"/>
          <p:nvPr/>
        </p:nvSpPr>
        <p:spPr>
          <a:xfrm>
            <a:off x="490538" y="258296"/>
            <a:ext cx="66500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6.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Optimización</a:t>
            </a:r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con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restricciones</a:t>
            </a:r>
            <a:endParaRPr lang="en-US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4A5FB-B739-397C-97F0-11633882FC06}"/>
              </a:ext>
            </a:extLst>
          </p:cNvPr>
          <p:cNvSpPr txBox="1"/>
          <p:nvPr/>
        </p:nvSpPr>
        <p:spPr>
          <a:xfrm>
            <a:off x="473973" y="1524000"/>
            <a:ext cx="8077200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En la práctica, las empresas y los consumidores enfrentan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restricciones de presupuesto, recursos o tecnología. </a:t>
            </a:r>
          </a:p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Para resolver este tipo de problemas,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se utiliza el método de multiplicadores de Lagrange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que permite maximizar o minimizar una función bajo una condición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841164-6263-C600-DB49-2ADAC86DC762}"/>
                  </a:ext>
                </a:extLst>
              </p:cNvPr>
              <p:cNvSpPr txBox="1"/>
              <p:nvPr/>
            </p:nvSpPr>
            <p:spPr>
              <a:xfrm>
                <a:off x="2057400" y="4838243"/>
                <a:ext cx="4572000" cy="62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841164-6263-C600-DB49-2ADAC86DC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4838243"/>
                <a:ext cx="4572000" cy="6236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456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F37CA-E951-47EA-BDF4-63D195301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9DCD55B5-DED2-EAB0-7D8D-E2F5B2B9C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D94831-07E1-6FAE-CE48-C513988A6B9F}"/>
              </a:ext>
            </a:extLst>
          </p:cNvPr>
          <p:cNvSpPr txBox="1"/>
          <p:nvPr/>
        </p:nvSpPr>
        <p:spPr>
          <a:xfrm>
            <a:off x="1676400" y="344315"/>
            <a:ext cx="37338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7.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Matriz</a:t>
            </a:r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Hessiana</a:t>
            </a:r>
            <a:endParaRPr lang="en-US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23082-C70D-B443-9CBB-15448DBC62A4}"/>
              </a:ext>
            </a:extLst>
          </p:cNvPr>
          <p:cNvSpPr txBox="1"/>
          <p:nvPr/>
        </p:nvSpPr>
        <p:spPr>
          <a:xfrm>
            <a:off x="609600" y="1447800"/>
            <a:ext cx="76962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 matriz hessiana está formada por las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segundas derivadas parciales de una función</a:t>
            </a:r>
            <a:endParaRPr lang="en-US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69F281-0FC5-8E1B-7539-B0AA741185C0}"/>
                  </a:ext>
                </a:extLst>
              </p:cNvPr>
              <p:cNvSpPr txBox="1"/>
              <p:nvPr/>
            </p:nvSpPr>
            <p:spPr>
              <a:xfrm>
                <a:off x="2286000" y="2759810"/>
                <a:ext cx="4572000" cy="2030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p>
                                      <m:sSupPr>
                                        <m:ctrlP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8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69F281-0FC5-8E1B-7539-B0AA74118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759810"/>
                <a:ext cx="4572000" cy="20306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B25868A-B568-2718-7117-94B884C3A9DF}"/>
              </a:ext>
            </a:extLst>
          </p:cNvPr>
          <p:cNvSpPr txBox="1"/>
          <p:nvPr/>
        </p:nvSpPr>
        <p:spPr>
          <a:xfrm>
            <a:off x="723900" y="5562600"/>
            <a:ext cx="76962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8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Permite </a:t>
            </a:r>
            <a:r>
              <a:rPr lang="es-EC" sz="28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determinar si un punto crítico es un máximo, mínimo o punto de silla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1061580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5E54D-591D-CF84-3044-765A52E07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FA8AAD2-9B3A-83DD-7300-BB6E9BEA4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D7867D-BFC1-3173-0FDF-190C4CE669C3}"/>
              </a:ext>
            </a:extLst>
          </p:cNvPr>
          <p:cNvSpPr txBox="1"/>
          <p:nvPr/>
        </p:nvSpPr>
        <p:spPr>
          <a:xfrm>
            <a:off x="990600" y="519906"/>
            <a:ext cx="636746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8.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Multiplicadores</a:t>
            </a:r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de Lagrange</a:t>
            </a:r>
            <a:endParaRPr lang="en-US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D85378-2EEA-88A5-1132-8C7B1576AB9A}"/>
              </a:ext>
            </a:extLst>
          </p:cNvPr>
          <p:cNvSpPr txBox="1"/>
          <p:nvPr/>
        </p:nvSpPr>
        <p:spPr>
          <a:xfrm>
            <a:off x="342900" y="1752600"/>
            <a:ext cx="845820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método de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Lagrange se utiliza para optimizar una función sujeta a una o más restricciones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 </a:t>
            </a:r>
          </a:p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 ampliamente empleado en problemas de asignación de recursos o decisiones bajo limitaciones presupuestarias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64E3BD-081F-5180-FE68-A14340A0D0B9}"/>
                  </a:ext>
                </a:extLst>
              </p:cNvPr>
              <p:cNvSpPr txBox="1"/>
              <p:nvPr/>
            </p:nvSpPr>
            <p:spPr>
              <a:xfrm>
                <a:off x="1524000" y="4198574"/>
                <a:ext cx="5181600" cy="509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sepChr m:val=",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sepChr m:val=",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sepChr m:val=",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64E3BD-081F-5180-FE68-A14340A0D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198574"/>
                <a:ext cx="5181600" cy="5091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BC94C61-3906-C7FA-A1FE-843E39D0CCA2}"/>
              </a:ext>
            </a:extLst>
          </p:cNvPr>
          <p:cNvSpPr txBox="1"/>
          <p:nvPr/>
        </p:nvSpPr>
        <p:spPr>
          <a:xfrm>
            <a:off x="685800" y="5214734"/>
            <a:ext cx="777240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8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Donde </a:t>
            </a:r>
            <a:r>
              <a:rPr lang="es-EC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λ</a:t>
            </a:r>
            <a:r>
              <a:rPr lang="es-EC" sz="28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representa el multiplicador de Lagrange, interpretado como el valor marginal de la restricción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19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0E1D5-B08F-E6AC-3B91-DE5ACF28C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69C8681A-88A8-881C-8B78-3EC32A500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84887D-2A17-FE51-9828-F838F5D5248E}"/>
              </a:ext>
            </a:extLst>
          </p:cNvPr>
          <p:cNvSpPr txBox="1"/>
          <p:nvPr/>
        </p:nvSpPr>
        <p:spPr>
          <a:xfrm>
            <a:off x="1600200" y="519906"/>
            <a:ext cx="4572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9.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Diferenciales</a:t>
            </a:r>
            <a:r>
              <a:rPr lang="en-US" sz="28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8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totales</a:t>
            </a:r>
            <a:endParaRPr lang="en-US" sz="28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D69137-CD82-AEA6-AA05-DA43E91AEBBD}"/>
              </a:ext>
            </a:extLst>
          </p:cNvPr>
          <p:cNvSpPr txBox="1"/>
          <p:nvPr/>
        </p:nvSpPr>
        <p:spPr>
          <a:xfrm>
            <a:off x="655984" y="1237708"/>
            <a:ext cx="691197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diferencial total estima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cómo cambia el valor de una función cuando todas sus variables varían ligeramente</a:t>
            </a:r>
            <a:endParaRPr lang="en-US" sz="2400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FBE346-3773-B544-C760-63922F2B9A99}"/>
                  </a:ext>
                </a:extLst>
              </p:cNvPr>
              <p:cNvSpPr txBox="1"/>
              <p:nvPr/>
            </p:nvSpPr>
            <p:spPr>
              <a:xfrm>
                <a:off x="1981200" y="2734677"/>
                <a:ext cx="4572000" cy="857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𝑑𝑧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𝑑𝑦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FBE346-3773-B544-C760-63922F2B9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734677"/>
                <a:ext cx="4572000" cy="8577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3909E38-214D-B73C-62EF-E013528A9F89}"/>
              </a:ext>
            </a:extLst>
          </p:cNvPr>
          <p:cNvSpPr txBox="1"/>
          <p:nvPr/>
        </p:nvSpPr>
        <p:spPr>
          <a:xfrm>
            <a:off x="371163" y="3889052"/>
            <a:ext cx="827246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Esta herramienta es útil para llevar a cabo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análisis de sensibilidad y escenarios, muy comunes en la planificación financiera y en la evaluación de riesgos</a:t>
            </a:r>
            <a:endParaRPr lang="en-US" sz="2400" u="sng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0E71A9-8595-F2F7-9CD5-3F8920DF3FE4}"/>
              </a:ext>
            </a:extLst>
          </p:cNvPr>
          <p:cNvSpPr txBox="1"/>
          <p:nvPr/>
        </p:nvSpPr>
        <p:spPr>
          <a:xfrm>
            <a:off x="228599" y="5466180"/>
            <a:ext cx="855758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En resumen, CALCULO MULTIVARIABLE  constituye una herramienta esencial para comprender y optimizar fenómenos complejos en la economía y la administración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76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1DF1-FDAE-EB9C-8909-66BE1ADA4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BD3AE937-4029-6025-3C4F-87D0C70C0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093AE0-9D40-5603-654A-DB8680CB99C8}"/>
              </a:ext>
            </a:extLst>
          </p:cNvPr>
          <p:cNvSpPr txBox="1"/>
          <p:nvPr/>
        </p:nvSpPr>
        <p:spPr>
          <a:xfrm>
            <a:off x="666888" y="410359"/>
            <a:ext cx="69342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  <a:buNone/>
            </a:pPr>
            <a:r>
              <a:rPr lang="es-EC" sz="2800" b="1" i="0" dirty="0">
                <a:solidFill>
                  <a:srgbClr val="0BBBEF"/>
                </a:solidFill>
                <a:effectLst/>
                <a:latin typeface="Montserrat" panose="00000500000000000000" pitchFamily="2" charset="0"/>
              </a:rPr>
              <a:t>Aplicaciones en Administración y Economía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F4E454-35C2-0BCF-4C1F-5537DE3780B5}"/>
              </a:ext>
            </a:extLst>
          </p:cNvPr>
          <p:cNvSpPr txBox="1"/>
          <p:nvPr/>
        </p:nvSpPr>
        <p:spPr>
          <a:xfrm>
            <a:off x="666888" y="1997839"/>
            <a:ext cx="8172312" cy="4401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s-EC" sz="28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Determinar combinaciones óptimas de factores de producción.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C" sz="28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Evaluar el impacto de los precios y la publicidad sobre la demanda.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C" sz="28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Calcular niveles de producción que minimicen costos o maximicen beneficios.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C" sz="28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Analizar la respuesta del mercado ante variaciones simultáneas en varias variables económicas.</a:t>
            </a:r>
          </a:p>
        </p:txBody>
      </p:sp>
    </p:spTree>
    <p:extLst>
      <p:ext uri="{BB962C8B-B14F-4D97-AF65-F5344CB8AC3E}">
        <p14:creationId xmlns:p14="http://schemas.microsoft.com/office/powerpoint/2010/main" val="23217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presentación de una función cóncava">
            <a:extLst>
              <a:ext uri="{FF2B5EF4-FFF2-40B4-BE49-F238E27FC236}">
                <a16:creationId xmlns:a16="http://schemas.microsoft.com/office/drawing/2014/main" id="{5896BE2A-086B-7E69-2F11-FCADB54CF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246075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CE5145B-1B76-0AAA-02CD-7C3F38D1F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3830261"/>
            <a:ext cx="2286000" cy="1982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D7E027-BD5C-A6FF-FA19-69FBA966D778}"/>
              </a:ext>
            </a:extLst>
          </p:cNvPr>
          <p:cNvSpPr txBox="1"/>
          <p:nvPr/>
        </p:nvSpPr>
        <p:spPr>
          <a:xfrm>
            <a:off x="2601976" y="912167"/>
            <a:ext cx="167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Cóncava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736A20-4FC6-56A8-0952-0D412823BFA0}"/>
              </a:ext>
            </a:extLst>
          </p:cNvPr>
          <p:cNvSpPr txBox="1"/>
          <p:nvPr/>
        </p:nvSpPr>
        <p:spPr>
          <a:xfrm>
            <a:off x="6225208" y="3458817"/>
            <a:ext cx="14478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b="1" spc="-85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entury Gothic"/>
              </a:rPr>
              <a:t>Convexa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9520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F3186-601B-6445-2081-605D051D3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5D80A3EF-1EF3-4FD6-8226-74C8B9C4C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492B88-3D3D-A8B5-D139-BE712A1AA304}"/>
              </a:ext>
            </a:extLst>
          </p:cNvPr>
          <p:cNvSpPr txBox="1"/>
          <p:nvPr/>
        </p:nvSpPr>
        <p:spPr>
          <a:xfrm>
            <a:off x="1143000" y="289073"/>
            <a:ext cx="58674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400" b="1" i="0" dirty="0" err="1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Aplicaciones</a:t>
            </a:r>
            <a:r>
              <a:rPr lang="en-US" sz="2400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en</a:t>
            </a:r>
            <a:r>
              <a:rPr lang="en-US" sz="2400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 la </a:t>
            </a:r>
            <a:r>
              <a:rPr lang="en-US" sz="2400" b="1" i="0" dirty="0" err="1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administración</a:t>
            </a:r>
            <a:endParaRPr lang="en-US" sz="2400" b="0" i="0" dirty="0">
              <a:solidFill>
                <a:srgbClr val="C00000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364F6A-6CD4-778B-80ED-EDE62B89C5F9}"/>
              </a:ext>
            </a:extLst>
          </p:cNvPr>
          <p:cNvSpPr txBox="1"/>
          <p:nvPr/>
        </p:nvSpPr>
        <p:spPr>
          <a:xfrm>
            <a:off x="523254" y="990600"/>
            <a:ext cx="8153400" cy="21313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  <a:buNone/>
            </a:pPr>
            <a:r>
              <a:rPr lang="es-EC" sz="24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Optimización de procesos productivos</a:t>
            </a:r>
            <a:endParaRPr lang="es-EC" sz="2400" b="0" i="0" dirty="0">
              <a:solidFill>
                <a:srgbClr val="0070C0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0" i="0" u="sng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Las derivadas parciales y el gradiente </a:t>
            </a:r>
            <a:r>
              <a:rPr lang="es-EC" sz="2400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permiten determinar cómo varía la productividad ante cambios simultáneos en factores como capital y trabajo.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815BD7D-2A99-E212-926F-F5934CF4AA14}"/>
                  </a:ext>
                </a:extLst>
              </p:cNvPr>
              <p:cNvSpPr txBox="1"/>
              <p:nvPr/>
            </p:nvSpPr>
            <p:spPr>
              <a:xfrm>
                <a:off x="2286000" y="3237858"/>
                <a:ext cx="4572000" cy="4789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815BD7D-2A99-E212-926F-F5934CF4A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237858"/>
                <a:ext cx="4572000" cy="478977"/>
              </a:xfrm>
              <a:prstGeom prst="rect">
                <a:avLst/>
              </a:prstGeom>
              <a:blipFill>
                <a:blip r:embed="rId3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CA26B61-2D7B-11E6-C777-9879C92C0DFB}"/>
              </a:ext>
            </a:extLst>
          </p:cNvPr>
          <p:cNvSpPr txBox="1"/>
          <p:nvPr/>
        </p:nvSpPr>
        <p:spPr>
          <a:xfrm>
            <a:off x="523253" y="3832740"/>
            <a:ext cx="815339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Donde </a:t>
            </a:r>
            <a:r>
              <a:rPr lang="es-EC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Q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es la producción, </a:t>
            </a:r>
            <a:r>
              <a:rPr lang="es-EC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K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el capital y </a:t>
            </a:r>
            <a:r>
              <a:rPr lang="es-EC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el trabajo. Al calcular las derivadas parciales de </a:t>
            </a:r>
            <a:r>
              <a:rPr lang="es-EC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Q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respecto a </a:t>
            </a:r>
            <a:r>
              <a:rPr lang="es-EC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K y L</a:t>
            </a:r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, se obtiene la productividad marginal de cada factor.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EDB989-85A7-5ACB-3DD3-56C78EAC86BD}"/>
              </a:ext>
            </a:extLst>
          </p:cNvPr>
          <p:cNvSpPr txBox="1"/>
          <p:nvPr/>
        </p:nvSpPr>
        <p:spPr>
          <a:xfrm>
            <a:off x="523253" y="5029200"/>
            <a:ext cx="72167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AL</a:t>
            </a:r>
            <a:r>
              <a:rPr lang="es-EC" dirty="0">
                <a:solidFill>
                  <a:srgbClr val="0070C0"/>
                </a:solidFill>
                <a:latin typeface="Montserrat" panose="00000500000000000000" pitchFamily="2" charset="0"/>
              </a:rPr>
              <a:t>FA e</a:t>
            </a:r>
            <a:r>
              <a:rPr lang="es-EC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s la elasticidad de la producción respecto al capital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A4DA87-E322-5458-3E0F-40A4A1D3EF4D}"/>
              </a:ext>
            </a:extLst>
          </p:cNvPr>
          <p:cNvSpPr txBox="1"/>
          <p:nvPr/>
        </p:nvSpPr>
        <p:spPr>
          <a:xfrm>
            <a:off x="523253" y="5867400"/>
            <a:ext cx="72167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0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BETA es la elasticidad de la producción respecto al trabajo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786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9DADF-F7FF-21E5-C507-25836E7E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F053BF86-1250-8A8F-6573-36AF8786C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820FB7-8747-CA4C-C926-0F7AEEE284AF}"/>
              </a:ext>
            </a:extLst>
          </p:cNvPr>
          <p:cNvSpPr txBox="1"/>
          <p:nvPr/>
        </p:nvSpPr>
        <p:spPr>
          <a:xfrm>
            <a:off x="1219200" y="335240"/>
            <a:ext cx="60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Planeación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 y control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financiero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BCC44-3458-7566-00D5-78C476C63101}"/>
              </a:ext>
            </a:extLst>
          </p:cNvPr>
          <p:cNvSpPr txBox="1"/>
          <p:nvPr/>
        </p:nvSpPr>
        <p:spPr>
          <a:xfrm>
            <a:off x="381000" y="1447800"/>
            <a:ext cx="81534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cálculo multivariado se aplica en la estimación de funciones de costos, beneficios y riesgo, donde las variables pueden ser el nivel de ventas, los costos operativos y la inversión en marketing.</a:t>
            </a:r>
            <a:endParaRPr lang="en-US" dirty="0"/>
          </a:p>
        </p:txBody>
      </p:sp>
      <p:pic>
        <p:nvPicPr>
          <p:cNvPr id="1026" name="Picture 2" descr="figure_name">
            <a:extLst>
              <a:ext uri="{FF2B5EF4-FFF2-40B4-BE49-F238E27FC236}">
                <a16:creationId xmlns:a16="http://schemas.microsoft.com/office/drawing/2014/main" id="{F9FB7478-0547-8DA6-F2A6-CB25572AD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828522"/>
            <a:ext cx="4648200" cy="352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884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81882-813B-FE89-77F1-3E853F202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4106417-E7DE-3E5C-78F0-7434E7519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EF5A9F-63EB-DBE9-C8A3-843B21F6F165}"/>
              </a:ext>
            </a:extLst>
          </p:cNvPr>
          <p:cNvSpPr txBox="1"/>
          <p:nvPr/>
        </p:nvSpPr>
        <p:spPr>
          <a:xfrm>
            <a:off x="762000" y="335240"/>
            <a:ext cx="6477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800" b="1" i="0" dirty="0">
                <a:solidFill>
                  <a:srgbClr val="0070C0"/>
                </a:solidFill>
                <a:effectLst/>
                <a:latin typeface="Montserrat" panose="00000500000000000000" pitchFamily="2" charset="0"/>
              </a:rPr>
              <a:t>Análisis de riesgo y rentabilidad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C4B0B0-44AB-3772-1586-53C95894A941}"/>
              </a:ext>
            </a:extLst>
          </p:cNvPr>
          <p:cNvSpPr txBox="1"/>
          <p:nvPr/>
        </p:nvSpPr>
        <p:spPr>
          <a:xfrm>
            <a:off x="228600" y="2551837"/>
            <a:ext cx="86106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  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Diferencial Total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y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las derivadas parciales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permiten evaluar el impacto de cambios en múltiples variables financieras como tasas de interés, inflación y tipo de cambio sobre la rentabilidad esperada de un proyecto o portafolio.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5310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8F84B5-C626-EDD4-3825-95053A77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04800"/>
            <a:ext cx="5562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50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54AB-01AA-9BE0-9D13-5EB29847D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353E5F7D-BC16-403C-F738-C57C1212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DC991B-C1EB-F911-3A6A-6AC916B49D1A}"/>
              </a:ext>
            </a:extLst>
          </p:cNvPr>
          <p:cNvSpPr txBox="1"/>
          <p:nvPr/>
        </p:nvSpPr>
        <p:spPr>
          <a:xfrm>
            <a:off x="1659835" y="236883"/>
            <a:ext cx="4953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Aplicaciones</a:t>
            </a:r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en</a:t>
            </a:r>
            <a:r>
              <a:rPr lang="en-US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la </a:t>
            </a:r>
            <a:r>
              <a:rPr lang="en-US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economía</a:t>
            </a:r>
            <a:endParaRPr lang="en-US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29519-2A5B-CE4D-7E88-87A9ADD46810}"/>
              </a:ext>
            </a:extLst>
          </p:cNvPr>
          <p:cNvSpPr txBox="1"/>
          <p:nvPr/>
        </p:nvSpPr>
        <p:spPr>
          <a:xfrm>
            <a:off x="228600" y="990600"/>
            <a:ext cx="8686799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Teoría del consumidor</a:t>
            </a:r>
            <a:endParaRPr lang="es-EC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En economía, el cálculo multivariado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se utiliza para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maximizar la utilidad del consumidor sujeta a una restricción presupuestaria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 El método de Lagrange permite encontrar la combinación óptima de bienes que maximiza la satisfacción del consumidor dado su ingreso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BAA32A-ABC2-00A4-B938-51188C1F2518}"/>
                  </a:ext>
                </a:extLst>
              </p:cNvPr>
              <p:cNvSpPr txBox="1"/>
              <p:nvPr/>
            </p:nvSpPr>
            <p:spPr>
              <a:xfrm>
                <a:off x="2057400" y="3925521"/>
                <a:ext cx="4572000" cy="5172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sepChr m:val=",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BAA32A-ABC2-00A4-B938-51188C1F2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925521"/>
                <a:ext cx="4572000" cy="5172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FA4388B-2CA5-E6EA-A4B4-9BA8A213F5E4}"/>
              </a:ext>
            </a:extLst>
          </p:cNvPr>
          <p:cNvSpPr txBox="1"/>
          <p:nvPr/>
        </p:nvSpPr>
        <p:spPr>
          <a:xfrm>
            <a:off x="304799" y="4700043"/>
            <a:ext cx="861060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Donde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U(</a:t>
            </a:r>
            <a:r>
              <a:rPr lang="es-EC" sz="2400" b="1" i="0" dirty="0" err="1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x,y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)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representa la función de utilidad y </a:t>
            </a: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λ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 el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multiplicador de Lagrange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 Este enfoque se usa para derivar curvas de demanda y estudiar el comportamiento del consumidor frente a variaciones de precios o ingreso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0487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52D6-8EBA-3B95-D5F1-5A898B8ED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A880B5D5-7D4B-8513-4CD5-D4FAB1BF1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867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CEAE99-CD33-955E-007B-136689B4F380}"/>
              </a:ext>
            </a:extLst>
          </p:cNvPr>
          <p:cNvSpPr txBox="1"/>
          <p:nvPr/>
        </p:nvSpPr>
        <p:spPr>
          <a:xfrm>
            <a:off x="533400" y="152400"/>
            <a:ext cx="8305800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s-EC" sz="2400" b="1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Teoría de la empresa</a:t>
            </a:r>
            <a:endParaRPr lang="es-EC" sz="2400" b="0" i="0" dirty="0">
              <a:solidFill>
                <a:srgbClr val="1D2125"/>
              </a:solidFill>
              <a:effectLst/>
              <a:latin typeface="Montserrat" panose="00000500000000000000" pitchFamily="2" charset="0"/>
            </a:endParaRP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El cálculo multivariado también se aplica en la </a:t>
            </a:r>
            <a:r>
              <a:rPr lang="es-EC" sz="2400" b="0" i="0" u="sng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maximización de beneficios y la minimización </a:t>
            </a: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de costos empresariales. </a:t>
            </a:r>
          </a:p>
          <a:p>
            <a:pPr algn="l">
              <a:spcAft>
                <a:spcPts val="1500"/>
              </a:spcAft>
              <a:buNone/>
            </a:pPr>
            <a:r>
              <a:rPr lang="es-EC" sz="24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Las empresas buscan niveles de producción donde las derivadas parciales de los costos o beneficios sean nulas, lo que indica un punto de equilibrio. </a:t>
            </a:r>
          </a:p>
        </p:txBody>
      </p:sp>
      <p:pic>
        <p:nvPicPr>
          <p:cNvPr id="2050" name="Picture 2" descr="figure_name">
            <a:extLst>
              <a:ext uri="{FF2B5EF4-FFF2-40B4-BE49-F238E27FC236}">
                <a16:creationId xmlns:a16="http://schemas.microsoft.com/office/drawing/2014/main" id="{9204E116-C00C-695B-8299-B7F834E6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43682"/>
            <a:ext cx="4572000" cy="326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2048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1B6BE-A149-78BA-1DDE-A8527E994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FF5078F-A99F-1A91-5CF7-533422468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5E46F1-477A-1C30-D12D-5E9961C56E84}"/>
              </a:ext>
            </a:extLst>
          </p:cNvPr>
          <p:cNvSpPr txBox="1"/>
          <p:nvPr/>
        </p:nvSpPr>
        <p:spPr>
          <a:xfrm>
            <a:off x="2286000" y="324433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EC" sz="4800" b="1" spc="-95" dirty="0">
                <a:solidFill>
                  <a:srgbClr val="9A1800"/>
                </a:solidFill>
                <a:latin typeface="Century Gothic"/>
                <a:cs typeface="Century Gothic"/>
              </a:rPr>
              <a:t>GRACIAS</a:t>
            </a:r>
            <a:endParaRPr lang="es-EC" sz="4800" dirty="0">
              <a:solidFill>
                <a:srgbClr val="00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4057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E2725-44A3-5203-3B89-BF890173E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E57E16F6-B3F7-BF9B-82DB-B65D3D7BA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88D1FD-3F49-7516-33F3-DD5190586D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00" t="33704" r="21667" b="52963"/>
          <a:stretch>
            <a:fillRect/>
          </a:stretch>
        </p:blipFill>
        <p:spPr>
          <a:xfrm>
            <a:off x="304800" y="1219200"/>
            <a:ext cx="8534400" cy="20574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2F494BE-976D-8E82-E1F9-1DB988DA46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00" t="24814" r="22500" b="52963"/>
          <a:stretch>
            <a:fillRect/>
          </a:stretch>
        </p:blipFill>
        <p:spPr>
          <a:xfrm>
            <a:off x="427390" y="4038600"/>
            <a:ext cx="8381993" cy="1905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0375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2A039-AE13-8B43-A6AA-7C841320F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56208"/>
            <a:ext cx="6702805" cy="30777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C" sz="2000" dirty="0"/>
              <a:t>Qué tipo de función es cada una (cóncava o convexa)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A63F9-9E93-C7C9-CB84-BB38F8EE8F70}"/>
              </a:ext>
            </a:extLst>
          </p:cNvPr>
          <p:cNvSpPr txBox="1"/>
          <p:nvPr/>
        </p:nvSpPr>
        <p:spPr>
          <a:xfrm>
            <a:off x="2286000" y="2811780"/>
            <a:ext cx="4572000" cy="1754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s-EC" sz="2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F(X) = 3X</a:t>
            </a:r>
            <a:r>
              <a:rPr lang="es-EC" sz="2800" kern="10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s-EC" sz="2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+ 6x + 10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s-EC" sz="2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s-EC" sz="2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F(X) = -2X</a:t>
            </a:r>
            <a:r>
              <a:rPr lang="es-EC" sz="2800" kern="10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s-EC" sz="2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+ 9x -16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9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DD04EC-8E89-96E3-497D-A1ABA7B16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19100"/>
            <a:ext cx="5638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3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4E1DF-B7BB-6B8B-E4C8-AD43DE663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1D533F5A-23B3-4084-AED6-EAABA922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FB230-E62A-5C2B-F164-7316801B6DB6}"/>
              </a:ext>
            </a:extLst>
          </p:cNvPr>
          <p:cNvSpPr txBox="1"/>
          <p:nvPr/>
        </p:nvSpPr>
        <p:spPr>
          <a:xfrm>
            <a:off x="304800" y="1412804"/>
            <a:ext cx="8458199" cy="452431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Aplicaciones Administrativas y Económicas.</a:t>
            </a:r>
          </a:p>
          <a:p>
            <a:pPr algn="ctr"/>
            <a:endParaRPr lang="es-EC" sz="2400" b="0" i="0" dirty="0">
              <a:solidFill>
                <a:srgbClr val="C00000"/>
              </a:solidFill>
              <a:effectLst/>
              <a:latin typeface="Montserrat" panose="000005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Gestión de inversiones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: </a:t>
            </a:r>
            <a:r>
              <a:rPr lang="es-EC" sz="2400" b="0" i="0" u="sng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optimización de portafolios con funciones convexas 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de riesgo y retorno (modelo de Markowitz).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Planeación de la producción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: </a:t>
            </a:r>
            <a:r>
              <a:rPr lang="es-EC" sz="2400" b="0" i="0" u="sng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minimizar costos totales convexos 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bajo restricciones de capacidad.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Análisis de precios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: </a:t>
            </a:r>
            <a:r>
              <a:rPr lang="es-EC" sz="2400" b="0" i="0" u="sng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modelar curvas de costo o demanda para determinar puntos de equilibrio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-EC" sz="2400" b="1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Economía del bienestar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: </a:t>
            </a:r>
            <a:r>
              <a:rPr lang="es-EC" sz="2400" b="0" i="0" u="sng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identificar asignaciones óptimas en mercados competitivos </a:t>
            </a:r>
            <a:r>
              <a:rPr lang="es-EC" sz="24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(variedades convexas de preferencias).</a:t>
            </a:r>
          </a:p>
        </p:txBody>
      </p:sp>
    </p:spTree>
    <p:extLst>
      <p:ext uri="{BB962C8B-B14F-4D97-AF65-F5344CB8AC3E}">
        <p14:creationId xmlns:p14="http://schemas.microsoft.com/office/powerpoint/2010/main" val="30477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2AB80-0937-0269-EC6B-678264067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63180CDE-B45A-E86C-004A-326B4F834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figure_name">
            <a:extLst>
              <a:ext uri="{FF2B5EF4-FFF2-40B4-BE49-F238E27FC236}">
                <a16:creationId xmlns:a16="http://schemas.microsoft.com/office/drawing/2014/main" id="{4C1ED60C-21F4-AF48-06EB-CD5437781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66849"/>
            <a:ext cx="7391400" cy="52055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027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8B554-8539-C8A9-912E-C52CE633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3">
            <a:extLst>
              <a:ext uri="{FF2B5EF4-FFF2-40B4-BE49-F238E27FC236}">
                <a16:creationId xmlns:a16="http://schemas.microsoft.com/office/drawing/2014/main" id="{2BAF1FC5-91AA-A4E6-E62C-D78B1F1BA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52400"/>
            <a:ext cx="1055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78332-CA6E-8FDB-9D1C-1836EEF97F12}"/>
              </a:ext>
            </a:extLst>
          </p:cNvPr>
          <p:cNvSpPr txBox="1"/>
          <p:nvPr/>
        </p:nvSpPr>
        <p:spPr>
          <a:xfrm>
            <a:off x="304800" y="1143000"/>
            <a:ext cx="7696200" cy="13234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C" b="1" i="0" dirty="0">
                <a:solidFill>
                  <a:srgbClr val="C00000"/>
                </a:solidFill>
                <a:effectLst/>
                <a:latin typeface="Montserrat" panose="00000500000000000000" pitchFamily="2" charset="0"/>
              </a:rPr>
              <a:t>LA REGLA DE LA CADENA </a:t>
            </a:r>
            <a:r>
              <a:rPr lang="es-EC" sz="2000" b="0" i="0" u="sng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permite calcular derivadas complejas, analizar dependencias entre variables </a:t>
            </a:r>
            <a:r>
              <a:rPr lang="es-EC" sz="2000" b="0" i="0" dirty="0">
                <a:solidFill>
                  <a:srgbClr val="002060"/>
                </a:solidFill>
                <a:effectLst/>
                <a:latin typeface="Montserrat" panose="00000500000000000000" pitchFamily="2" charset="0"/>
              </a:rPr>
              <a:t>y resolver modelos de optimización en los que las relaciones no siempre están expresadas de forma explícita</a:t>
            </a:r>
            <a:r>
              <a:rPr lang="es-EC" sz="2000" b="0" i="0" dirty="0">
                <a:solidFill>
                  <a:srgbClr val="1D2125"/>
                </a:solidFill>
                <a:effectLst/>
                <a:latin typeface="Montserrat" panose="00000500000000000000" pitchFamily="2" charset="0"/>
              </a:rPr>
              <a:t>.</a:t>
            </a:r>
            <a:endParaRPr lang="en-US" sz="2000" dirty="0"/>
          </a:p>
        </p:txBody>
      </p:sp>
      <p:pic>
        <p:nvPicPr>
          <p:cNvPr id="9218" name="Picture 2" descr="figure_name">
            <a:extLst>
              <a:ext uri="{FF2B5EF4-FFF2-40B4-BE49-F238E27FC236}">
                <a16:creationId xmlns:a16="http://schemas.microsoft.com/office/drawing/2014/main" id="{3E5D3CFA-0E94-7BDB-3061-45AA843A7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971800"/>
            <a:ext cx="5029200" cy="3604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758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5380</TotalTime>
  <Words>1571</Words>
  <Application>Microsoft Office PowerPoint</Application>
  <PresentationFormat>On-screen Show (4:3)</PresentationFormat>
  <Paragraphs>118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Comic Sans MS</vt:lpstr>
      <vt:lpstr>Calibri</vt:lpstr>
      <vt:lpstr>Arial</vt:lpstr>
      <vt:lpstr>Cambria Math</vt:lpstr>
      <vt:lpstr>Century Gothic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Qué tipo de función es cada una (cóncava o convexa)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marcelo</dc:creator>
  <cp:lastModifiedBy>Eugenia E Haven</cp:lastModifiedBy>
  <cp:revision>21</cp:revision>
  <dcterms:created xsi:type="dcterms:W3CDTF">2020-06-03T19:40:16Z</dcterms:created>
  <dcterms:modified xsi:type="dcterms:W3CDTF">2026-04-18T02:01:25Z</dcterms:modified>
</cp:coreProperties>
</file>