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26"/>
  </p:notesMasterIdLst>
  <p:sldIdLst>
    <p:sldId id="322" r:id="rId2"/>
    <p:sldId id="363" r:id="rId3"/>
    <p:sldId id="364" r:id="rId4"/>
    <p:sldId id="397" r:id="rId5"/>
    <p:sldId id="365" r:id="rId6"/>
    <p:sldId id="366" r:id="rId7"/>
    <p:sldId id="367" r:id="rId8"/>
    <p:sldId id="368" r:id="rId9"/>
    <p:sldId id="369" r:id="rId10"/>
    <p:sldId id="370" r:id="rId11"/>
    <p:sldId id="371" r:id="rId12"/>
    <p:sldId id="372" r:id="rId13"/>
    <p:sldId id="373" r:id="rId14"/>
    <p:sldId id="374" r:id="rId15"/>
    <p:sldId id="375" r:id="rId16"/>
    <p:sldId id="376" r:id="rId17"/>
    <p:sldId id="377" r:id="rId18"/>
    <p:sldId id="378" r:id="rId19"/>
    <p:sldId id="379" r:id="rId20"/>
    <p:sldId id="380" r:id="rId21"/>
    <p:sldId id="381" r:id="rId22"/>
    <p:sldId id="345" r:id="rId23"/>
    <p:sldId id="382" r:id="rId24"/>
    <p:sldId id="358" r:id="rId25"/>
  </p:sldIdLst>
  <p:sldSz cx="9144000" cy="6858000" type="screen4x3"/>
  <p:notesSz cx="9144000" cy="6858000"/>
  <p:embeddedFontLst>
    <p:embeddedFont>
      <p:font typeface="Cambria Math" panose="02040503050406030204" pitchFamily="18" charset="0"/>
      <p:regular r:id="rId27"/>
    </p:embeddedFont>
    <p:embeddedFont>
      <p:font typeface="Century Gothic" panose="020B0502020202020204" pitchFamily="34" charset="0"/>
      <p:regular r:id="rId28"/>
      <p:bold r:id="rId29"/>
      <p:italic r:id="rId30"/>
      <p:boldItalic r:id="rId31"/>
    </p:embeddedFont>
    <p:embeddedFont>
      <p:font typeface="Comic Sans MS" panose="030F0702030302020204" pitchFamily="66" charset="0"/>
      <p:regular r:id="rId32"/>
      <p:bold r:id="rId33"/>
      <p:italic r:id="rId34"/>
      <p:boldItalic r:id="rId35"/>
    </p:embeddedFont>
    <p:embeddedFont>
      <p:font typeface="Montserrat" panose="00000500000000000000" pitchFamily="2" charset="0"/>
      <p:regular r:id="rId36"/>
      <p:bold r:id="rId37"/>
      <p:italic r:id="rId38"/>
      <p:boldItalic r:id="rId39"/>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C7082"/>
    <a:srgbClr val="E3C3C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503" autoAdjust="0"/>
    <p:restoredTop sz="94660"/>
  </p:normalViewPr>
  <p:slideViewPr>
    <p:cSldViewPr>
      <p:cViewPr varScale="1">
        <p:scale>
          <a:sx n="77" d="100"/>
          <a:sy n="77" d="100"/>
        </p:scale>
        <p:origin x="1531" y="43"/>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9" Type="http://schemas.openxmlformats.org/officeDocument/2006/relationships/font" Target="fonts/font13.fntdata"/><Relationship Id="rId21" Type="http://schemas.openxmlformats.org/officeDocument/2006/relationships/slide" Target="slides/slide20.xml"/><Relationship Id="rId34" Type="http://schemas.openxmlformats.org/officeDocument/2006/relationships/font" Target="fonts/font8.fntdata"/><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4"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38" Type="http://schemas.openxmlformats.org/officeDocument/2006/relationships/font" Target="fonts/font12.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ugenia E Haven" userId="e587682b230253f5" providerId="LiveId" clId="{292BEFBA-77C1-4675-9B36-937615D17D2C}"/>
    <pc:docChg chg="undo custSel addSld delSld modSld">
      <pc:chgData name="Eugenia E Haven" userId="e587682b230253f5" providerId="LiveId" clId="{292BEFBA-77C1-4675-9B36-937615D17D2C}" dt="2026-04-24T23:46:06.053" v="1322" actId="1076"/>
      <pc:docMkLst>
        <pc:docMk/>
      </pc:docMkLst>
      <pc:sldChg chg="modSp mod">
        <pc:chgData name="Eugenia E Haven" userId="e587682b230253f5" providerId="LiveId" clId="{292BEFBA-77C1-4675-9B36-937615D17D2C}" dt="2026-04-23T19:21:15.367" v="38" actId="20577"/>
        <pc:sldMkLst>
          <pc:docMk/>
          <pc:sldMk cId="0" sldId="322"/>
        </pc:sldMkLst>
        <pc:spChg chg="mod">
          <ac:chgData name="Eugenia E Haven" userId="e587682b230253f5" providerId="LiveId" clId="{292BEFBA-77C1-4675-9B36-937615D17D2C}" dt="2026-04-23T19:21:15.367" v="38" actId="20577"/>
          <ac:spMkLst>
            <pc:docMk/>
            <pc:sldMk cId="0" sldId="322"/>
            <ac:spMk id="10" creationId="{801B8DFB-B8FB-44E1-B8C4-D0221131E293}"/>
          </ac:spMkLst>
        </pc:spChg>
      </pc:sldChg>
      <pc:sldChg chg="del">
        <pc:chgData name="Eugenia E Haven" userId="e587682b230253f5" providerId="LiveId" clId="{292BEFBA-77C1-4675-9B36-937615D17D2C}" dt="2026-04-23T19:20:43.475" v="4" actId="47"/>
        <pc:sldMkLst>
          <pc:docMk/>
          <pc:sldMk cId="397029010" sldId="324"/>
        </pc:sldMkLst>
      </pc:sldChg>
      <pc:sldChg chg="del">
        <pc:chgData name="Eugenia E Haven" userId="e587682b230253f5" providerId="LiveId" clId="{292BEFBA-77C1-4675-9B36-937615D17D2C}" dt="2026-04-23T19:20:43.475" v="4" actId="47"/>
        <pc:sldMkLst>
          <pc:docMk/>
          <pc:sldMk cId="1293043845" sldId="325"/>
        </pc:sldMkLst>
      </pc:sldChg>
      <pc:sldChg chg="del">
        <pc:chgData name="Eugenia E Haven" userId="e587682b230253f5" providerId="LiveId" clId="{292BEFBA-77C1-4675-9B36-937615D17D2C}" dt="2026-04-23T19:20:43.475" v="4" actId="47"/>
        <pc:sldMkLst>
          <pc:docMk/>
          <pc:sldMk cId="3729484641" sldId="326"/>
        </pc:sldMkLst>
      </pc:sldChg>
      <pc:sldChg chg="del">
        <pc:chgData name="Eugenia E Haven" userId="e587682b230253f5" providerId="LiveId" clId="{292BEFBA-77C1-4675-9B36-937615D17D2C}" dt="2026-04-23T19:20:43.475" v="4" actId="47"/>
        <pc:sldMkLst>
          <pc:docMk/>
          <pc:sldMk cId="2772578935" sldId="327"/>
        </pc:sldMkLst>
      </pc:sldChg>
      <pc:sldChg chg="del">
        <pc:chgData name="Eugenia E Haven" userId="e587682b230253f5" providerId="LiveId" clId="{292BEFBA-77C1-4675-9B36-937615D17D2C}" dt="2026-04-23T19:20:43.475" v="4" actId="47"/>
        <pc:sldMkLst>
          <pc:docMk/>
          <pc:sldMk cId="1573764013" sldId="328"/>
        </pc:sldMkLst>
      </pc:sldChg>
      <pc:sldChg chg="del">
        <pc:chgData name="Eugenia E Haven" userId="e587682b230253f5" providerId="LiveId" clId="{292BEFBA-77C1-4675-9B36-937615D17D2C}" dt="2026-04-23T19:20:43.475" v="4" actId="47"/>
        <pc:sldMkLst>
          <pc:docMk/>
          <pc:sldMk cId="1534086673" sldId="329"/>
        </pc:sldMkLst>
      </pc:sldChg>
      <pc:sldChg chg="del">
        <pc:chgData name="Eugenia E Haven" userId="e587682b230253f5" providerId="LiveId" clId="{292BEFBA-77C1-4675-9B36-937615D17D2C}" dt="2026-04-23T19:20:43.475" v="4" actId="47"/>
        <pc:sldMkLst>
          <pc:docMk/>
          <pc:sldMk cId="2231207525" sldId="330"/>
        </pc:sldMkLst>
      </pc:sldChg>
      <pc:sldChg chg="del">
        <pc:chgData name="Eugenia E Haven" userId="e587682b230253f5" providerId="LiveId" clId="{292BEFBA-77C1-4675-9B36-937615D17D2C}" dt="2026-04-23T19:20:43.475" v="4" actId="47"/>
        <pc:sldMkLst>
          <pc:docMk/>
          <pc:sldMk cId="2745397102" sldId="331"/>
        </pc:sldMkLst>
      </pc:sldChg>
      <pc:sldChg chg="del">
        <pc:chgData name="Eugenia E Haven" userId="e587682b230253f5" providerId="LiveId" clId="{292BEFBA-77C1-4675-9B36-937615D17D2C}" dt="2026-04-23T19:20:43.475" v="4" actId="47"/>
        <pc:sldMkLst>
          <pc:docMk/>
          <pc:sldMk cId="1764614053" sldId="332"/>
        </pc:sldMkLst>
      </pc:sldChg>
      <pc:sldChg chg="del">
        <pc:chgData name="Eugenia E Haven" userId="e587682b230253f5" providerId="LiveId" clId="{292BEFBA-77C1-4675-9B36-937615D17D2C}" dt="2026-04-23T19:20:43.475" v="4" actId="47"/>
        <pc:sldMkLst>
          <pc:docMk/>
          <pc:sldMk cId="2805456015" sldId="333"/>
        </pc:sldMkLst>
      </pc:sldChg>
      <pc:sldChg chg="del">
        <pc:chgData name="Eugenia E Haven" userId="e587682b230253f5" providerId="LiveId" clId="{292BEFBA-77C1-4675-9B36-937615D17D2C}" dt="2026-04-23T19:20:43.475" v="4" actId="47"/>
        <pc:sldMkLst>
          <pc:docMk/>
          <pc:sldMk cId="1061580345" sldId="334"/>
        </pc:sldMkLst>
      </pc:sldChg>
      <pc:sldChg chg="del">
        <pc:chgData name="Eugenia E Haven" userId="e587682b230253f5" providerId="LiveId" clId="{292BEFBA-77C1-4675-9B36-937615D17D2C}" dt="2026-04-23T19:20:43.475" v="4" actId="47"/>
        <pc:sldMkLst>
          <pc:docMk/>
          <pc:sldMk cId="3006419568" sldId="335"/>
        </pc:sldMkLst>
      </pc:sldChg>
      <pc:sldChg chg="del">
        <pc:chgData name="Eugenia E Haven" userId="e587682b230253f5" providerId="LiveId" clId="{292BEFBA-77C1-4675-9B36-937615D17D2C}" dt="2026-04-23T19:20:43.475" v="4" actId="47"/>
        <pc:sldMkLst>
          <pc:docMk/>
          <pc:sldMk cId="3333576297" sldId="336"/>
        </pc:sldMkLst>
      </pc:sldChg>
      <pc:sldChg chg="del">
        <pc:chgData name="Eugenia E Haven" userId="e587682b230253f5" providerId="LiveId" clId="{292BEFBA-77C1-4675-9B36-937615D17D2C}" dt="2026-04-23T19:20:43.475" v="4" actId="47"/>
        <pc:sldMkLst>
          <pc:docMk/>
          <pc:sldMk cId="232179167" sldId="337"/>
        </pc:sldMkLst>
      </pc:sldChg>
      <pc:sldChg chg="del">
        <pc:chgData name="Eugenia E Haven" userId="e587682b230253f5" providerId="LiveId" clId="{292BEFBA-77C1-4675-9B36-937615D17D2C}" dt="2026-04-23T19:20:43.475" v="4" actId="47"/>
        <pc:sldMkLst>
          <pc:docMk/>
          <pc:sldMk cId="3110786765" sldId="338"/>
        </pc:sldMkLst>
      </pc:sldChg>
      <pc:sldChg chg="del">
        <pc:chgData name="Eugenia E Haven" userId="e587682b230253f5" providerId="LiveId" clId="{292BEFBA-77C1-4675-9B36-937615D17D2C}" dt="2026-04-23T19:20:43.475" v="4" actId="47"/>
        <pc:sldMkLst>
          <pc:docMk/>
          <pc:sldMk cId="877884105" sldId="339"/>
        </pc:sldMkLst>
      </pc:sldChg>
      <pc:sldChg chg="del">
        <pc:chgData name="Eugenia E Haven" userId="e587682b230253f5" providerId="LiveId" clId="{292BEFBA-77C1-4675-9B36-937615D17D2C}" dt="2026-04-23T19:20:43.475" v="4" actId="47"/>
        <pc:sldMkLst>
          <pc:docMk/>
          <pc:sldMk cId="3515310085" sldId="340"/>
        </pc:sldMkLst>
      </pc:sldChg>
      <pc:sldChg chg="del">
        <pc:chgData name="Eugenia E Haven" userId="e587682b230253f5" providerId="LiveId" clId="{292BEFBA-77C1-4675-9B36-937615D17D2C}" dt="2026-04-23T19:20:43.475" v="4" actId="47"/>
        <pc:sldMkLst>
          <pc:docMk/>
          <pc:sldMk cId="2090487189" sldId="341"/>
        </pc:sldMkLst>
      </pc:sldChg>
      <pc:sldChg chg="del">
        <pc:chgData name="Eugenia E Haven" userId="e587682b230253f5" providerId="LiveId" clId="{292BEFBA-77C1-4675-9B36-937615D17D2C}" dt="2026-04-23T19:20:43.475" v="4" actId="47"/>
        <pc:sldMkLst>
          <pc:docMk/>
          <pc:sldMk cId="2406204804" sldId="342"/>
        </pc:sldMkLst>
      </pc:sldChg>
      <pc:sldChg chg="modSp add mod">
        <pc:chgData name="Eugenia E Haven" userId="e587682b230253f5" providerId="LiveId" clId="{292BEFBA-77C1-4675-9B36-937615D17D2C}" dt="2026-04-24T22:45:11.906" v="1259" actId="14100"/>
        <pc:sldMkLst>
          <pc:docMk/>
          <pc:sldMk cId="1990075176" sldId="345"/>
        </pc:sldMkLst>
        <pc:spChg chg="mod">
          <ac:chgData name="Eugenia E Haven" userId="e587682b230253f5" providerId="LiveId" clId="{292BEFBA-77C1-4675-9B36-937615D17D2C}" dt="2026-04-24T22:45:11.906" v="1259" actId="14100"/>
          <ac:spMkLst>
            <pc:docMk/>
            <pc:sldMk cId="1990075176" sldId="345"/>
            <ac:spMk id="5" creationId="{7BDD4C39-552E-6AB0-143D-51FCA3C3680D}"/>
          </ac:spMkLst>
        </pc:spChg>
      </pc:sldChg>
      <pc:sldChg chg="del">
        <pc:chgData name="Eugenia E Haven" userId="e587682b230253f5" providerId="LiveId" clId="{292BEFBA-77C1-4675-9B36-937615D17D2C}" dt="2026-04-23T19:20:43.475" v="4" actId="47"/>
        <pc:sldMkLst>
          <pc:docMk/>
          <pc:sldMk cId="3965036405" sldId="354"/>
        </pc:sldMkLst>
      </pc:sldChg>
      <pc:sldChg chg="del">
        <pc:chgData name="Eugenia E Haven" userId="e587682b230253f5" providerId="LiveId" clId="{292BEFBA-77C1-4675-9B36-937615D17D2C}" dt="2026-04-23T19:20:43.475" v="4" actId="47"/>
        <pc:sldMkLst>
          <pc:docMk/>
          <pc:sldMk cId="2056373972" sldId="355"/>
        </pc:sldMkLst>
      </pc:sldChg>
      <pc:sldChg chg="del">
        <pc:chgData name="Eugenia E Haven" userId="e587682b230253f5" providerId="LiveId" clId="{292BEFBA-77C1-4675-9B36-937615D17D2C}" dt="2026-04-23T19:20:43.475" v="4" actId="47"/>
        <pc:sldMkLst>
          <pc:docMk/>
          <pc:sldMk cId="2486016153" sldId="356"/>
        </pc:sldMkLst>
      </pc:sldChg>
      <pc:sldChg chg="del">
        <pc:chgData name="Eugenia E Haven" userId="e587682b230253f5" providerId="LiveId" clId="{292BEFBA-77C1-4675-9B36-937615D17D2C}" dt="2026-04-23T19:20:43.475" v="4" actId="47"/>
        <pc:sldMkLst>
          <pc:docMk/>
          <pc:sldMk cId="3215268522" sldId="357"/>
        </pc:sldMkLst>
      </pc:sldChg>
      <pc:sldChg chg="addSp delSp modSp mod modAnim">
        <pc:chgData name="Eugenia E Haven" userId="e587682b230253f5" providerId="LiveId" clId="{292BEFBA-77C1-4675-9B36-937615D17D2C}" dt="2026-04-23T20:18:39.985" v="190" actId="113"/>
        <pc:sldMkLst>
          <pc:docMk/>
          <pc:sldMk cId="4048948600" sldId="363"/>
        </pc:sldMkLst>
        <pc:spChg chg="del">
          <ac:chgData name="Eugenia E Haven" userId="e587682b230253f5" providerId="LiveId" clId="{292BEFBA-77C1-4675-9B36-937615D17D2C}" dt="2026-04-23T19:20:22.543" v="0" actId="478"/>
          <ac:spMkLst>
            <pc:docMk/>
            <pc:sldMk cId="4048948600" sldId="363"/>
            <ac:spMk id="4" creationId="{7595EF5F-693F-9E07-FEFE-DD51B72A07BA}"/>
          </ac:spMkLst>
        </pc:spChg>
        <pc:spChg chg="add mod">
          <ac:chgData name="Eugenia E Haven" userId="e587682b230253f5" providerId="LiveId" clId="{292BEFBA-77C1-4675-9B36-937615D17D2C}" dt="2026-04-23T20:18:39.985" v="190" actId="113"/>
          <ac:spMkLst>
            <pc:docMk/>
            <pc:sldMk cId="4048948600" sldId="363"/>
            <ac:spMk id="5" creationId="{B565FCD5-935D-6970-4CA2-C0CA03DCDDA2}"/>
          </ac:spMkLst>
        </pc:spChg>
        <pc:spChg chg="add">
          <ac:chgData name="Eugenia E Haven" userId="e587682b230253f5" providerId="LiveId" clId="{292BEFBA-77C1-4675-9B36-937615D17D2C}" dt="2026-04-23T19:24:03.587" v="43"/>
          <ac:spMkLst>
            <pc:docMk/>
            <pc:sldMk cId="4048948600" sldId="363"/>
            <ac:spMk id="6" creationId="{FA981CB1-D258-47CE-C94D-AC79B4D6C44F}"/>
          </ac:spMkLst>
        </pc:spChg>
        <pc:spChg chg="add mod">
          <ac:chgData name="Eugenia E Haven" userId="e587682b230253f5" providerId="LiveId" clId="{292BEFBA-77C1-4675-9B36-937615D17D2C}" dt="2026-04-23T20:18:31.433" v="189" actId="1076"/>
          <ac:spMkLst>
            <pc:docMk/>
            <pc:sldMk cId="4048948600" sldId="363"/>
            <ac:spMk id="7" creationId="{32FE5BE4-476C-77EF-C58C-A33D2090BC2D}"/>
          </ac:spMkLst>
        </pc:spChg>
        <pc:spChg chg="del">
          <ac:chgData name="Eugenia E Haven" userId="e587682b230253f5" providerId="LiveId" clId="{292BEFBA-77C1-4675-9B36-937615D17D2C}" dt="2026-04-23T19:20:27.546" v="1" actId="478"/>
          <ac:spMkLst>
            <pc:docMk/>
            <pc:sldMk cId="4048948600" sldId="363"/>
            <ac:spMk id="10" creationId="{43C27D19-CBFC-4E0C-191F-E2BDEA6E55A9}"/>
          </ac:spMkLst>
        </pc:spChg>
        <pc:spChg chg="add mod">
          <ac:chgData name="Eugenia E Haven" userId="e587682b230253f5" providerId="LiveId" clId="{292BEFBA-77C1-4675-9B36-937615D17D2C}" dt="2026-04-23T20:16:27.200" v="148" actId="1076"/>
          <ac:spMkLst>
            <pc:docMk/>
            <pc:sldMk cId="4048948600" sldId="363"/>
            <ac:spMk id="11" creationId="{A79DD921-3BE6-8A3E-5750-3374CF9E8ADA}"/>
          </ac:spMkLst>
        </pc:spChg>
        <pc:spChg chg="add mod">
          <ac:chgData name="Eugenia E Haven" userId="e587682b230253f5" providerId="LiveId" clId="{292BEFBA-77C1-4675-9B36-937615D17D2C}" dt="2026-04-23T20:18:14.681" v="187" actId="207"/>
          <ac:spMkLst>
            <pc:docMk/>
            <pc:sldMk cId="4048948600" sldId="363"/>
            <ac:spMk id="13" creationId="{CD4A06C5-9636-33E8-9634-D93A5DD648D9}"/>
          </ac:spMkLst>
        </pc:spChg>
        <pc:graphicFrameChg chg="del modGraphic">
          <ac:chgData name="Eugenia E Haven" userId="e587682b230253f5" providerId="LiveId" clId="{292BEFBA-77C1-4675-9B36-937615D17D2C}" dt="2026-04-23T19:20:31.516" v="3" actId="478"/>
          <ac:graphicFrameMkLst>
            <pc:docMk/>
            <pc:sldMk cId="4048948600" sldId="363"/>
            <ac:graphicFrameMk id="9" creationId="{1BCEFAD7-9F7F-984D-C0EF-FAC9EEF90009}"/>
          </ac:graphicFrameMkLst>
        </pc:graphicFrameChg>
      </pc:sldChg>
      <pc:sldChg chg="addSp modSp add mod modAnim">
        <pc:chgData name="Eugenia E Haven" userId="e587682b230253f5" providerId="LiveId" clId="{292BEFBA-77C1-4675-9B36-937615D17D2C}" dt="2026-04-24T22:39:03.950" v="1233"/>
        <pc:sldMkLst>
          <pc:docMk/>
          <pc:sldMk cId="1162715133" sldId="364"/>
        </pc:sldMkLst>
        <pc:spChg chg="add mod">
          <ac:chgData name="Eugenia E Haven" userId="e587682b230253f5" providerId="LiveId" clId="{292BEFBA-77C1-4675-9B36-937615D17D2C}" dt="2026-04-23T20:12:54.158" v="121" actId="6549"/>
          <ac:spMkLst>
            <pc:docMk/>
            <pc:sldMk cId="1162715133" sldId="364"/>
            <ac:spMk id="4" creationId="{A7765513-8453-21FA-6283-50E30899B273}"/>
          </ac:spMkLst>
        </pc:spChg>
        <pc:spChg chg="add mod">
          <ac:chgData name="Eugenia E Haven" userId="e587682b230253f5" providerId="LiveId" clId="{292BEFBA-77C1-4675-9B36-937615D17D2C}" dt="2026-04-23T20:11:28.663" v="101" actId="208"/>
          <ac:spMkLst>
            <pc:docMk/>
            <pc:sldMk cId="1162715133" sldId="364"/>
            <ac:spMk id="6" creationId="{E4DAEBA9-20CF-633D-DCEB-15C4F50553E9}"/>
          </ac:spMkLst>
        </pc:spChg>
        <pc:spChg chg="add mod">
          <ac:chgData name="Eugenia E Haven" userId="e587682b230253f5" providerId="LiveId" clId="{292BEFBA-77C1-4675-9B36-937615D17D2C}" dt="2026-04-23T20:14:40.369" v="140" actId="113"/>
          <ac:spMkLst>
            <pc:docMk/>
            <pc:sldMk cId="1162715133" sldId="364"/>
            <ac:spMk id="8" creationId="{8DAA7E73-4B2E-D775-704E-CA0B3662F038}"/>
          </ac:spMkLst>
        </pc:spChg>
        <pc:spChg chg="add mod">
          <ac:chgData name="Eugenia E Haven" userId="e587682b230253f5" providerId="LiveId" clId="{292BEFBA-77C1-4675-9B36-937615D17D2C}" dt="2026-04-23T20:16:04.812" v="146" actId="113"/>
          <ac:spMkLst>
            <pc:docMk/>
            <pc:sldMk cId="1162715133" sldId="364"/>
            <ac:spMk id="10" creationId="{B888A7DA-BF24-8573-23A6-C42444E004E8}"/>
          </ac:spMkLst>
        </pc:spChg>
      </pc:sldChg>
      <pc:sldChg chg="del">
        <pc:chgData name="Eugenia E Haven" userId="e587682b230253f5" providerId="LiveId" clId="{292BEFBA-77C1-4675-9B36-937615D17D2C}" dt="2026-04-23T19:20:43.475" v="4" actId="47"/>
        <pc:sldMkLst>
          <pc:docMk/>
          <pc:sldMk cId="2005659662" sldId="365"/>
        </pc:sldMkLst>
      </pc:sldChg>
      <pc:sldChg chg="addSp modSp add mod">
        <pc:chgData name="Eugenia E Haven" userId="e587682b230253f5" providerId="LiveId" clId="{292BEFBA-77C1-4675-9B36-937615D17D2C}" dt="2026-04-24T22:51:13.881" v="1261" actId="14100"/>
        <pc:sldMkLst>
          <pc:docMk/>
          <pc:sldMk cId="3768367372" sldId="365"/>
        </pc:sldMkLst>
        <pc:picChg chg="add mod modCrop">
          <ac:chgData name="Eugenia E Haven" userId="e587682b230253f5" providerId="LiveId" clId="{292BEFBA-77C1-4675-9B36-937615D17D2C}" dt="2026-04-24T22:51:13.881" v="1261" actId="14100"/>
          <ac:picMkLst>
            <pc:docMk/>
            <pc:sldMk cId="3768367372" sldId="365"/>
            <ac:picMk id="4" creationId="{A5712DAD-7C8A-A699-DE63-37CD82E46E79}"/>
          </ac:picMkLst>
        </pc:picChg>
      </pc:sldChg>
      <pc:sldChg chg="addSp modSp add mod">
        <pc:chgData name="Eugenia E Haven" userId="e587682b230253f5" providerId="LiveId" clId="{292BEFBA-77C1-4675-9B36-937615D17D2C}" dt="2026-04-24T22:54:30.917" v="1265" actId="14100"/>
        <pc:sldMkLst>
          <pc:docMk/>
          <pc:sldMk cId="1371256858" sldId="366"/>
        </pc:sldMkLst>
        <pc:picChg chg="add mod modCrop">
          <ac:chgData name="Eugenia E Haven" userId="e587682b230253f5" providerId="LiveId" clId="{292BEFBA-77C1-4675-9B36-937615D17D2C}" dt="2026-04-24T22:54:30.917" v="1265" actId="14100"/>
          <ac:picMkLst>
            <pc:docMk/>
            <pc:sldMk cId="1371256858" sldId="366"/>
            <ac:picMk id="4" creationId="{0CD48885-1049-CC63-764E-93DE3AEC6B84}"/>
          </ac:picMkLst>
        </pc:picChg>
      </pc:sldChg>
      <pc:sldChg chg="del">
        <pc:chgData name="Eugenia E Haven" userId="e587682b230253f5" providerId="LiveId" clId="{292BEFBA-77C1-4675-9B36-937615D17D2C}" dt="2026-04-23T19:20:43.475" v="4" actId="47"/>
        <pc:sldMkLst>
          <pc:docMk/>
          <pc:sldMk cId="2635278781" sldId="366"/>
        </pc:sldMkLst>
      </pc:sldChg>
      <pc:sldChg chg="addSp delSp modSp add mod">
        <pc:chgData name="Eugenia E Haven" userId="e587682b230253f5" providerId="LiveId" clId="{292BEFBA-77C1-4675-9B36-937615D17D2C}" dt="2026-04-24T22:54:17.964" v="1263" actId="113"/>
        <pc:sldMkLst>
          <pc:docMk/>
          <pc:sldMk cId="2087718323" sldId="367"/>
        </pc:sldMkLst>
        <pc:spChg chg="add mod">
          <ac:chgData name="Eugenia E Haven" userId="e587682b230253f5" providerId="LiveId" clId="{292BEFBA-77C1-4675-9B36-937615D17D2C}" dt="2026-04-24T22:54:17.964" v="1263" actId="113"/>
          <ac:spMkLst>
            <pc:docMk/>
            <pc:sldMk cId="2087718323" sldId="367"/>
            <ac:spMk id="4" creationId="{3B76A1B1-52A9-BB5F-D73E-214A1F526166}"/>
          </ac:spMkLst>
        </pc:spChg>
        <pc:spChg chg="add mod">
          <ac:chgData name="Eugenia E Haven" userId="e587682b230253f5" providerId="LiveId" clId="{292BEFBA-77C1-4675-9B36-937615D17D2C}" dt="2026-04-23T22:44:21.953" v="597" actId="1076"/>
          <ac:spMkLst>
            <pc:docMk/>
            <pc:sldMk cId="2087718323" sldId="367"/>
            <ac:spMk id="6" creationId="{E681DF1C-8AC6-809A-29FC-203A2921ED80}"/>
          </ac:spMkLst>
        </pc:spChg>
        <pc:spChg chg="add del mod">
          <ac:chgData name="Eugenia E Haven" userId="e587682b230253f5" providerId="LiveId" clId="{292BEFBA-77C1-4675-9B36-937615D17D2C}" dt="2026-04-23T22:44:02.635" v="595" actId="478"/>
          <ac:spMkLst>
            <pc:docMk/>
            <pc:sldMk cId="2087718323" sldId="367"/>
            <ac:spMk id="8" creationId="{1A97C864-C21A-F6F5-7BA9-29D615F1DE3C}"/>
          </ac:spMkLst>
        </pc:spChg>
      </pc:sldChg>
      <pc:sldChg chg="addSp modSp add mod modAnim">
        <pc:chgData name="Eugenia E Haven" userId="e587682b230253f5" providerId="LiveId" clId="{292BEFBA-77C1-4675-9B36-937615D17D2C}" dt="2026-04-24T22:56:21.665" v="1266"/>
        <pc:sldMkLst>
          <pc:docMk/>
          <pc:sldMk cId="2292578460" sldId="368"/>
        </pc:sldMkLst>
        <pc:spChg chg="add mod">
          <ac:chgData name="Eugenia E Haven" userId="e587682b230253f5" providerId="LiveId" clId="{292BEFBA-77C1-4675-9B36-937615D17D2C}" dt="2026-04-23T22:44:44.648" v="601" actId="20577"/>
          <ac:spMkLst>
            <pc:docMk/>
            <pc:sldMk cId="2292578460" sldId="368"/>
            <ac:spMk id="4" creationId="{E709D1F4-72D8-ED79-1B95-6D0539D55D6B}"/>
          </ac:spMkLst>
        </pc:spChg>
        <pc:spChg chg="add mod">
          <ac:chgData name="Eugenia E Haven" userId="e587682b230253f5" providerId="LiveId" clId="{292BEFBA-77C1-4675-9B36-937615D17D2C}" dt="2026-04-23T22:44:39.115" v="599" actId="20577"/>
          <ac:spMkLst>
            <pc:docMk/>
            <pc:sldMk cId="2292578460" sldId="368"/>
            <ac:spMk id="6" creationId="{6A834E64-A0B6-737C-E973-95E12532AE10}"/>
          </ac:spMkLst>
        </pc:spChg>
      </pc:sldChg>
      <pc:sldChg chg="addSp delSp modSp add mod modAnim">
        <pc:chgData name="Eugenia E Haven" userId="e587682b230253f5" providerId="LiveId" clId="{292BEFBA-77C1-4675-9B36-937615D17D2C}" dt="2026-04-24T22:39:52.813" v="1237"/>
        <pc:sldMkLst>
          <pc:docMk/>
          <pc:sldMk cId="1321027432" sldId="369"/>
        </pc:sldMkLst>
        <pc:spChg chg="add del">
          <ac:chgData name="Eugenia E Haven" userId="e587682b230253f5" providerId="LiveId" clId="{292BEFBA-77C1-4675-9B36-937615D17D2C}" dt="2026-04-23T22:42:45.169" v="588" actId="22"/>
          <ac:spMkLst>
            <pc:docMk/>
            <pc:sldMk cId="1321027432" sldId="369"/>
            <ac:spMk id="4" creationId="{C1766A3D-AADF-797C-070E-4BA6F15EDB9F}"/>
          </ac:spMkLst>
        </pc:spChg>
        <pc:spChg chg="add mod">
          <ac:chgData name="Eugenia E Haven" userId="e587682b230253f5" providerId="LiveId" clId="{292BEFBA-77C1-4675-9B36-937615D17D2C}" dt="2026-04-23T22:46:22.823" v="610" actId="207"/>
          <ac:spMkLst>
            <pc:docMk/>
            <pc:sldMk cId="1321027432" sldId="369"/>
            <ac:spMk id="6" creationId="{B68665A3-2CF5-130D-1B4F-4490C8806800}"/>
          </ac:spMkLst>
        </pc:spChg>
        <pc:spChg chg="add mod">
          <ac:chgData name="Eugenia E Haven" userId="e587682b230253f5" providerId="LiveId" clId="{292BEFBA-77C1-4675-9B36-937615D17D2C}" dt="2026-04-23T22:47:57.615" v="625" actId="207"/>
          <ac:spMkLst>
            <pc:docMk/>
            <pc:sldMk cId="1321027432" sldId="369"/>
            <ac:spMk id="8" creationId="{FA470B76-8370-6493-C437-DA98D3B3BC24}"/>
          </ac:spMkLst>
        </pc:spChg>
      </pc:sldChg>
      <pc:sldChg chg="addSp modSp add mod modAnim">
        <pc:chgData name="Eugenia E Haven" userId="e587682b230253f5" providerId="LiveId" clId="{292BEFBA-77C1-4675-9B36-937615D17D2C}" dt="2026-04-24T22:40:03.107" v="1238"/>
        <pc:sldMkLst>
          <pc:docMk/>
          <pc:sldMk cId="3320573283" sldId="370"/>
        </pc:sldMkLst>
        <pc:spChg chg="add mod">
          <ac:chgData name="Eugenia E Haven" userId="e587682b230253f5" providerId="LiveId" clId="{292BEFBA-77C1-4675-9B36-937615D17D2C}" dt="2026-04-23T22:49:50.723" v="635" actId="208"/>
          <ac:spMkLst>
            <pc:docMk/>
            <pc:sldMk cId="3320573283" sldId="370"/>
            <ac:spMk id="4" creationId="{482A499C-02A1-6200-C3D2-F2324DCF943C}"/>
          </ac:spMkLst>
        </pc:spChg>
        <pc:spChg chg="add mod">
          <ac:chgData name="Eugenia E Haven" userId="e587682b230253f5" providerId="LiveId" clId="{292BEFBA-77C1-4675-9B36-937615D17D2C}" dt="2026-04-23T22:51:04.347" v="648" actId="207"/>
          <ac:spMkLst>
            <pc:docMk/>
            <pc:sldMk cId="3320573283" sldId="370"/>
            <ac:spMk id="6" creationId="{E3CE1BBB-2175-E46D-3F8C-DAC24F3A0D28}"/>
          </ac:spMkLst>
        </pc:spChg>
      </pc:sldChg>
      <pc:sldChg chg="addSp modSp add mod modAnim">
        <pc:chgData name="Eugenia E Haven" userId="e587682b230253f5" providerId="LiveId" clId="{292BEFBA-77C1-4675-9B36-937615D17D2C}" dt="2026-04-24T22:40:16.451" v="1239"/>
        <pc:sldMkLst>
          <pc:docMk/>
          <pc:sldMk cId="65293576" sldId="371"/>
        </pc:sldMkLst>
        <pc:spChg chg="add mod">
          <ac:chgData name="Eugenia E Haven" userId="e587682b230253f5" providerId="LiveId" clId="{292BEFBA-77C1-4675-9B36-937615D17D2C}" dt="2026-04-23T22:53:37.085" v="675" actId="113"/>
          <ac:spMkLst>
            <pc:docMk/>
            <pc:sldMk cId="65293576" sldId="371"/>
            <ac:spMk id="4" creationId="{996876D2-9719-615A-AA78-2BB4B920999A}"/>
          </ac:spMkLst>
        </pc:spChg>
        <pc:spChg chg="add mod">
          <ac:chgData name="Eugenia E Haven" userId="e587682b230253f5" providerId="LiveId" clId="{292BEFBA-77C1-4675-9B36-937615D17D2C}" dt="2026-04-23T22:53:16.489" v="673" actId="208"/>
          <ac:spMkLst>
            <pc:docMk/>
            <pc:sldMk cId="65293576" sldId="371"/>
            <ac:spMk id="6" creationId="{F0B81AC8-C1C9-84A9-7FA3-4FC0BE2C0B37}"/>
          </ac:spMkLst>
        </pc:spChg>
      </pc:sldChg>
      <pc:sldChg chg="addSp modSp add mod modAnim">
        <pc:chgData name="Eugenia E Haven" userId="e587682b230253f5" providerId="LiveId" clId="{292BEFBA-77C1-4675-9B36-937615D17D2C}" dt="2026-04-24T22:40:25.809" v="1240"/>
        <pc:sldMkLst>
          <pc:docMk/>
          <pc:sldMk cId="563802157" sldId="372"/>
        </pc:sldMkLst>
        <pc:spChg chg="add mod">
          <ac:chgData name="Eugenia E Haven" userId="e587682b230253f5" providerId="LiveId" clId="{292BEFBA-77C1-4675-9B36-937615D17D2C}" dt="2026-04-23T22:54:55.099" v="686" actId="113"/>
          <ac:spMkLst>
            <pc:docMk/>
            <pc:sldMk cId="563802157" sldId="372"/>
            <ac:spMk id="4" creationId="{F85256A6-D219-755A-C55C-8688FF992D37}"/>
          </ac:spMkLst>
        </pc:spChg>
        <pc:spChg chg="add mod">
          <ac:chgData name="Eugenia E Haven" userId="e587682b230253f5" providerId="LiveId" clId="{292BEFBA-77C1-4675-9B36-937615D17D2C}" dt="2026-04-23T22:55:48.560" v="697" actId="207"/>
          <ac:spMkLst>
            <pc:docMk/>
            <pc:sldMk cId="563802157" sldId="372"/>
            <ac:spMk id="6" creationId="{78C538E0-58FE-AC2A-4A58-EFEEAC56A6B1}"/>
          </ac:spMkLst>
        </pc:spChg>
      </pc:sldChg>
      <pc:sldChg chg="del">
        <pc:chgData name="Eugenia E Haven" userId="e587682b230253f5" providerId="LiveId" clId="{292BEFBA-77C1-4675-9B36-937615D17D2C}" dt="2026-04-23T19:20:43.475" v="4" actId="47"/>
        <pc:sldMkLst>
          <pc:docMk/>
          <pc:sldMk cId="1103753681" sldId="373"/>
        </pc:sldMkLst>
      </pc:sldChg>
      <pc:sldChg chg="addSp modSp add mod modAnim">
        <pc:chgData name="Eugenia E Haven" userId="e587682b230253f5" providerId="LiveId" clId="{292BEFBA-77C1-4675-9B36-937615D17D2C}" dt="2026-04-24T23:30:44.048" v="1270" actId="115"/>
        <pc:sldMkLst>
          <pc:docMk/>
          <pc:sldMk cId="2709816210" sldId="373"/>
        </pc:sldMkLst>
        <pc:spChg chg="add mod">
          <ac:chgData name="Eugenia E Haven" userId="e587682b230253f5" providerId="LiveId" clId="{292BEFBA-77C1-4675-9B36-937615D17D2C}" dt="2026-04-24T23:30:28.555" v="1269" actId="113"/>
          <ac:spMkLst>
            <pc:docMk/>
            <pc:sldMk cId="2709816210" sldId="373"/>
            <ac:spMk id="4" creationId="{61BB13BB-4AAB-C94D-1C7C-2AAA03DE8ECC}"/>
          </ac:spMkLst>
        </pc:spChg>
        <pc:spChg chg="add mod">
          <ac:chgData name="Eugenia E Haven" userId="e587682b230253f5" providerId="LiveId" clId="{292BEFBA-77C1-4675-9B36-937615D17D2C}" dt="2026-04-24T23:30:44.048" v="1270" actId="115"/>
          <ac:spMkLst>
            <pc:docMk/>
            <pc:sldMk cId="2709816210" sldId="373"/>
            <ac:spMk id="6" creationId="{7B11994D-87E3-C4B4-9A71-30D020107986}"/>
          </ac:spMkLst>
        </pc:spChg>
      </pc:sldChg>
      <pc:sldChg chg="addSp modSp add mod modAnim">
        <pc:chgData name="Eugenia E Haven" userId="e587682b230253f5" providerId="LiveId" clId="{292BEFBA-77C1-4675-9B36-937615D17D2C}" dt="2026-04-24T23:32:30.939" v="1283" actId="113"/>
        <pc:sldMkLst>
          <pc:docMk/>
          <pc:sldMk cId="1574269255" sldId="374"/>
        </pc:sldMkLst>
        <pc:spChg chg="add mod">
          <ac:chgData name="Eugenia E Haven" userId="e587682b230253f5" providerId="LiveId" clId="{292BEFBA-77C1-4675-9B36-937615D17D2C}" dt="2026-04-24T23:32:30.939" v="1283" actId="113"/>
          <ac:spMkLst>
            <pc:docMk/>
            <pc:sldMk cId="1574269255" sldId="374"/>
            <ac:spMk id="4" creationId="{B690186F-B578-61C1-090F-3B172383B83F}"/>
          </ac:spMkLst>
        </pc:spChg>
      </pc:sldChg>
      <pc:sldChg chg="del">
        <pc:chgData name="Eugenia E Haven" userId="e587682b230253f5" providerId="LiveId" clId="{292BEFBA-77C1-4675-9B36-937615D17D2C}" dt="2026-04-23T19:20:43.475" v="4" actId="47"/>
        <pc:sldMkLst>
          <pc:docMk/>
          <pc:sldMk cId="990027353" sldId="375"/>
        </pc:sldMkLst>
      </pc:sldChg>
      <pc:sldChg chg="addSp modSp add mod modAnim">
        <pc:chgData name="Eugenia E Haven" userId="e587682b230253f5" providerId="LiveId" clId="{292BEFBA-77C1-4675-9B36-937615D17D2C}" dt="2026-04-24T23:33:08.495" v="1284" actId="115"/>
        <pc:sldMkLst>
          <pc:docMk/>
          <pc:sldMk cId="3131524790" sldId="375"/>
        </pc:sldMkLst>
        <pc:spChg chg="add mod">
          <ac:chgData name="Eugenia E Haven" userId="e587682b230253f5" providerId="LiveId" clId="{292BEFBA-77C1-4675-9B36-937615D17D2C}" dt="2026-04-23T23:59:36.761" v="735" actId="14100"/>
          <ac:spMkLst>
            <pc:docMk/>
            <pc:sldMk cId="3131524790" sldId="375"/>
            <ac:spMk id="4" creationId="{C7F4F4C7-D279-79E3-EC9C-E58CF4820ED1}"/>
          </ac:spMkLst>
        </pc:spChg>
        <pc:spChg chg="add mod">
          <ac:chgData name="Eugenia E Haven" userId="e587682b230253f5" providerId="LiveId" clId="{292BEFBA-77C1-4675-9B36-937615D17D2C}" dt="2026-04-24T23:33:08.495" v="1284" actId="115"/>
          <ac:spMkLst>
            <pc:docMk/>
            <pc:sldMk cId="3131524790" sldId="375"/>
            <ac:spMk id="8" creationId="{EEFFF465-5FF4-F71D-FCC4-AA6448E48D4A}"/>
          </ac:spMkLst>
        </pc:spChg>
        <pc:picChg chg="add mod modCrop">
          <ac:chgData name="Eugenia E Haven" userId="e587682b230253f5" providerId="LiveId" clId="{292BEFBA-77C1-4675-9B36-937615D17D2C}" dt="2026-04-24T00:02:14.734" v="748" actId="1076"/>
          <ac:picMkLst>
            <pc:docMk/>
            <pc:sldMk cId="3131524790" sldId="375"/>
            <ac:picMk id="6" creationId="{51F1F30A-AC60-F526-70B5-4497DC624F3A}"/>
          </ac:picMkLst>
        </pc:picChg>
      </pc:sldChg>
      <pc:sldChg chg="addSp modSp add mod">
        <pc:chgData name="Eugenia E Haven" userId="e587682b230253f5" providerId="LiveId" clId="{292BEFBA-77C1-4675-9B36-937615D17D2C}" dt="2026-04-24T23:33:47.604" v="1288" actId="6549"/>
        <pc:sldMkLst>
          <pc:docMk/>
          <pc:sldMk cId="2411931699" sldId="376"/>
        </pc:sldMkLst>
        <pc:spChg chg="add mod">
          <ac:chgData name="Eugenia E Haven" userId="e587682b230253f5" providerId="LiveId" clId="{292BEFBA-77C1-4675-9B36-937615D17D2C}" dt="2026-04-24T12:45:45.887" v="900" actId="5793"/>
          <ac:spMkLst>
            <pc:docMk/>
            <pc:sldMk cId="2411931699" sldId="376"/>
            <ac:spMk id="4" creationId="{9E6A2E81-9C5B-EBB7-A67E-05F0780372AD}"/>
          </ac:spMkLst>
        </pc:spChg>
        <pc:spChg chg="add mod">
          <ac:chgData name="Eugenia E Haven" userId="e587682b230253f5" providerId="LiveId" clId="{292BEFBA-77C1-4675-9B36-937615D17D2C}" dt="2026-04-24T12:46:38.708" v="906" actId="255"/>
          <ac:spMkLst>
            <pc:docMk/>
            <pc:sldMk cId="2411931699" sldId="376"/>
            <ac:spMk id="6" creationId="{97D4DA0D-3CB4-9CBA-EF84-49C857ABEE76}"/>
          </ac:spMkLst>
        </pc:spChg>
        <pc:spChg chg="add mod">
          <ac:chgData name="Eugenia E Haven" userId="e587682b230253f5" providerId="LiveId" clId="{292BEFBA-77C1-4675-9B36-937615D17D2C}" dt="2026-04-24T12:45:54.434" v="901" actId="1076"/>
          <ac:spMkLst>
            <pc:docMk/>
            <pc:sldMk cId="2411931699" sldId="376"/>
            <ac:spMk id="8" creationId="{D7D22217-573E-2223-88E7-F27E54B05722}"/>
          </ac:spMkLst>
        </pc:spChg>
        <pc:spChg chg="add mod">
          <ac:chgData name="Eugenia E Haven" userId="e587682b230253f5" providerId="LiveId" clId="{292BEFBA-77C1-4675-9B36-937615D17D2C}" dt="2026-04-24T23:33:47.604" v="1288" actId="6549"/>
          <ac:spMkLst>
            <pc:docMk/>
            <pc:sldMk cId="2411931699" sldId="376"/>
            <ac:spMk id="10" creationId="{12A89722-10CA-8EF8-7723-1FDEEC2B0288}"/>
          </ac:spMkLst>
        </pc:spChg>
      </pc:sldChg>
      <pc:sldChg chg="del">
        <pc:chgData name="Eugenia E Haven" userId="e587682b230253f5" providerId="LiveId" clId="{292BEFBA-77C1-4675-9B36-937615D17D2C}" dt="2026-04-23T19:20:43.475" v="4" actId="47"/>
        <pc:sldMkLst>
          <pc:docMk/>
          <pc:sldMk cId="3109758717" sldId="376"/>
        </pc:sldMkLst>
      </pc:sldChg>
      <pc:sldChg chg="addSp modSp add mod">
        <pc:chgData name="Eugenia E Haven" userId="e587682b230253f5" providerId="LiveId" clId="{292BEFBA-77C1-4675-9B36-937615D17D2C}" dt="2026-04-24T23:34:39.677" v="1289" actId="115"/>
        <pc:sldMkLst>
          <pc:docMk/>
          <pc:sldMk cId="415940118" sldId="377"/>
        </pc:sldMkLst>
        <pc:spChg chg="add mod">
          <ac:chgData name="Eugenia E Haven" userId="e587682b230253f5" providerId="LiveId" clId="{292BEFBA-77C1-4675-9B36-937615D17D2C}" dt="2026-04-24T12:47:22.019" v="907" actId="5793"/>
          <ac:spMkLst>
            <pc:docMk/>
            <pc:sldMk cId="415940118" sldId="377"/>
            <ac:spMk id="4" creationId="{DB340A25-AA24-C530-D49B-5F567902DB4C}"/>
          </ac:spMkLst>
        </pc:spChg>
        <pc:spChg chg="add mod">
          <ac:chgData name="Eugenia E Haven" userId="e587682b230253f5" providerId="LiveId" clId="{292BEFBA-77C1-4675-9B36-937615D17D2C}" dt="2026-04-24T23:34:39.677" v="1289" actId="115"/>
          <ac:spMkLst>
            <pc:docMk/>
            <pc:sldMk cId="415940118" sldId="377"/>
            <ac:spMk id="6" creationId="{5A1B387C-2A1E-10FB-64A4-2B13E57FCB2D}"/>
          </ac:spMkLst>
        </pc:spChg>
      </pc:sldChg>
      <pc:sldChg chg="del">
        <pc:chgData name="Eugenia E Haven" userId="e587682b230253f5" providerId="LiveId" clId="{292BEFBA-77C1-4675-9B36-937615D17D2C}" dt="2026-04-23T19:20:43.475" v="4" actId="47"/>
        <pc:sldMkLst>
          <pc:docMk/>
          <pc:sldMk cId="909520787" sldId="377"/>
        </pc:sldMkLst>
      </pc:sldChg>
      <pc:sldChg chg="del">
        <pc:chgData name="Eugenia E Haven" userId="e587682b230253f5" providerId="LiveId" clId="{292BEFBA-77C1-4675-9B36-937615D17D2C}" dt="2026-04-23T19:20:43.475" v="4" actId="47"/>
        <pc:sldMkLst>
          <pc:docMk/>
          <pc:sldMk cId="304770903" sldId="378"/>
        </pc:sldMkLst>
      </pc:sldChg>
      <pc:sldChg chg="addSp modSp add mod modAnim">
        <pc:chgData name="Eugenia E Haven" userId="e587682b230253f5" providerId="LiveId" clId="{292BEFBA-77C1-4675-9B36-937615D17D2C}" dt="2026-04-24T23:35:39.761" v="1295" actId="113"/>
        <pc:sldMkLst>
          <pc:docMk/>
          <pc:sldMk cId="3092633427" sldId="378"/>
        </pc:sldMkLst>
        <pc:spChg chg="add mod">
          <ac:chgData name="Eugenia E Haven" userId="e587682b230253f5" providerId="LiveId" clId="{292BEFBA-77C1-4675-9B36-937615D17D2C}" dt="2026-04-24T23:35:21.963" v="1293" actId="115"/>
          <ac:spMkLst>
            <pc:docMk/>
            <pc:sldMk cId="3092633427" sldId="378"/>
            <ac:spMk id="4" creationId="{539257E5-0F62-871A-6D37-AB366D30B744}"/>
          </ac:spMkLst>
        </pc:spChg>
        <pc:spChg chg="add mod">
          <ac:chgData name="Eugenia E Haven" userId="e587682b230253f5" providerId="LiveId" clId="{292BEFBA-77C1-4675-9B36-937615D17D2C}" dt="2026-04-24T23:35:39.761" v="1295" actId="113"/>
          <ac:spMkLst>
            <pc:docMk/>
            <pc:sldMk cId="3092633427" sldId="378"/>
            <ac:spMk id="6" creationId="{8E493B6B-1B06-7F83-6915-8A2D17030E4F}"/>
          </ac:spMkLst>
        </pc:spChg>
        <pc:picChg chg="mod">
          <ac:chgData name="Eugenia E Haven" userId="e587682b230253f5" providerId="LiveId" clId="{292BEFBA-77C1-4675-9B36-937615D17D2C}" dt="2026-04-24T00:26:13.968" v="836" actId="1076"/>
          <ac:picMkLst>
            <pc:docMk/>
            <pc:sldMk cId="3092633427" sldId="378"/>
            <ac:picMk id="2" creationId="{52989B93-6798-7610-2DCD-100A69C337C8}"/>
          </ac:picMkLst>
        </pc:picChg>
      </pc:sldChg>
      <pc:sldChg chg="addSp modSp add mod">
        <pc:chgData name="Eugenia E Haven" userId="e587682b230253f5" providerId="LiveId" clId="{292BEFBA-77C1-4675-9B36-937615D17D2C}" dt="2026-04-24T00:36:19.005" v="858" actId="113"/>
        <pc:sldMkLst>
          <pc:docMk/>
          <pc:sldMk cId="13612230" sldId="379"/>
        </pc:sldMkLst>
        <pc:spChg chg="add mod">
          <ac:chgData name="Eugenia E Haven" userId="e587682b230253f5" providerId="LiveId" clId="{292BEFBA-77C1-4675-9B36-937615D17D2C}" dt="2026-04-24T00:34:00.628" v="848" actId="208"/>
          <ac:spMkLst>
            <pc:docMk/>
            <pc:sldMk cId="13612230" sldId="379"/>
            <ac:spMk id="4" creationId="{A8A979F9-57A2-4D05-9900-47BF8489C8DC}"/>
          </ac:spMkLst>
        </pc:spChg>
        <pc:spChg chg="add mod">
          <ac:chgData name="Eugenia E Haven" userId="e587682b230253f5" providerId="LiveId" clId="{292BEFBA-77C1-4675-9B36-937615D17D2C}" dt="2026-04-24T00:36:19.005" v="858" actId="113"/>
          <ac:spMkLst>
            <pc:docMk/>
            <pc:sldMk cId="13612230" sldId="379"/>
            <ac:spMk id="6" creationId="{2FD73CF8-FAE0-8397-1696-04D3F54E0A0B}"/>
          </ac:spMkLst>
        </pc:spChg>
      </pc:sldChg>
      <pc:sldChg chg="del">
        <pc:chgData name="Eugenia E Haven" userId="e587682b230253f5" providerId="LiveId" clId="{292BEFBA-77C1-4675-9B36-937615D17D2C}" dt="2026-04-23T19:20:43.475" v="4" actId="47"/>
        <pc:sldMkLst>
          <pc:docMk/>
          <pc:sldMk cId="1560996473" sldId="379"/>
        </pc:sldMkLst>
      </pc:sldChg>
      <pc:sldChg chg="addSp delSp modSp add mod">
        <pc:chgData name="Eugenia E Haven" userId="e587682b230253f5" providerId="LiveId" clId="{292BEFBA-77C1-4675-9B36-937615D17D2C}" dt="2026-04-24T16:08:33.860" v="1207" actId="113"/>
        <pc:sldMkLst>
          <pc:docMk/>
          <pc:sldMk cId="198821684" sldId="380"/>
        </pc:sldMkLst>
        <pc:spChg chg="add mod">
          <ac:chgData name="Eugenia E Haven" userId="e587682b230253f5" providerId="LiveId" clId="{292BEFBA-77C1-4675-9B36-937615D17D2C}" dt="2026-04-24T12:48:18.093" v="909" actId="255"/>
          <ac:spMkLst>
            <pc:docMk/>
            <pc:sldMk cId="198821684" sldId="380"/>
            <ac:spMk id="4" creationId="{1A950AD7-BE7C-28BA-B1C5-94E085308A04}"/>
          </ac:spMkLst>
        </pc:spChg>
        <pc:spChg chg="add del">
          <ac:chgData name="Eugenia E Haven" userId="e587682b230253f5" providerId="LiveId" clId="{292BEFBA-77C1-4675-9B36-937615D17D2C}" dt="2026-04-24T00:38:26.867" v="867" actId="478"/>
          <ac:spMkLst>
            <pc:docMk/>
            <pc:sldMk cId="198821684" sldId="380"/>
            <ac:spMk id="6" creationId="{7C6E242C-B562-FEEE-E462-D8EB63CCEAD7}"/>
          </ac:spMkLst>
        </pc:spChg>
        <pc:spChg chg="add del mod">
          <ac:chgData name="Eugenia E Haven" userId="e587682b230253f5" providerId="LiveId" clId="{292BEFBA-77C1-4675-9B36-937615D17D2C}" dt="2026-04-24T00:38:40.170" v="871" actId="22"/>
          <ac:spMkLst>
            <pc:docMk/>
            <pc:sldMk cId="198821684" sldId="380"/>
            <ac:spMk id="8" creationId="{9A16604C-0A4B-FEF2-0E61-FBA250364DA3}"/>
          </ac:spMkLst>
        </pc:spChg>
        <pc:spChg chg="add del mod">
          <ac:chgData name="Eugenia E Haven" userId="e587682b230253f5" providerId="LiveId" clId="{292BEFBA-77C1-4675-9B36-937615D17D2C}" dt="2026-04-24T00:40:43.828" v="876" actId="478"/>
          <ac:spMkLst>
            <pc:docMk/>
            <pc:sldMk cId="198821684" sldId="380"/>
            <ac:spMk id="10" creationId="{39273307-2C19-5853-76DE-477588201225}"/>
          </ac:spMkLst>
        </pc:spChg>
        <pc:spChg chg="add mod">
          <ac:chgData name="Eugenia E Haven" userId="e587682b230253f5" providerId="LiveId" clId="{292BEFBA-77C1-4675-9B36-937615D17D2C}" dt="2026-04-24T12:48:34.320" v="910" actId="113"/>
          <ac:spMkLst>
            <pc:docMk/>
            <pc:sldMk cId="198821684" sldId="380"/>
            <ac:spMk id="14" creationId="{1D94E9F1-EAF5-F189-DF26-79B0A0B2EF5D}"/>
          </ac:spMkLst>
        </pc:spChg>
        <pc:spChg chg="add mod">
          <ac:chgData name="Eugenia E Haven" userId="e587682b230253f5" providerId="LiveId" clId="{292BEFBA-77C1-4675-9B36-937615D17D2C}" dt="2026-04-24T16:08:33.860" v="1207" actId="113"/>
          <ac:spMkLst>
            <pc:docMk/>
            <pc:sldMk cId="198821684" sldId="380"/>
            <ac:spMk id="16" creationId="{A7EC89FC-CAC7-E0D2-E3B8-26F20E11F180}"/>
          </ac:spMkLst>
        </pc:spChg>
        <pc:picChg chg="add mod modCrop">
          <ac:chgData name="Eugenia E Haven" userId="e587682b230253f5" providerId="LiveId" clId="{292BEFBA-77C1-4675-9B36-937615D17D2C}" dt="2026-04-24T00:42:37.419" v="887" actId="14100"/>
          <ac:picMkLst>
            <pc:docMk/>
            <pc:sldMk cId="198821684" sldId="380"/>
            <ac:picMk id="12" creationId="{5B1BBC98-5356-C930-6C35-A359DD1F61E1}"/>
          </ac:picMkLst>
        </pc:picChg>
      </pc:sldChg>
      <pc:sldChg chg="del">
        <pc:chgData name="Eugenia E Haven" userId="e587682b230253f5" providerId="LiveId" clId="{292BEFBA-77C1-4675-9B36-937615D17D2C}" dt="2026-04-23T19:20:43.475" v="4" actId="47"/>
        <pc:sldMkLst>
          <pc:docMk/>
          <pc:sldMk cId="933036844" sldId="380"/>
        </pc:sldMkLst>
      </pc:sldChg>
      <pc:sldChg chg="del">
        <pc:chgData name="Eugenia E Haven" userId="e587682b230253f5" providerId="LiveId" clId="{292BEFBA-77C1-4675-9B36-937615D17D2C}" dt="2026-04-23T19:20:43.475" v="4" actId="47"/>
        <pc:sldMkLst>
          <pc:docMk/>
          <pc:sldMk cId="2460650918" sldId="381"/>
        </pc:sldMkLst>
      </pc:sldChg>
      <pc:sldChg chg="addSp delSp modSp add mod">
        <pc:chgData name="Eugenia E Haven" userId="e587682b230253f5" providerId="LiveId" clId="{292BEFBA-77C1-4675-9B36-937615D17D2C}" dt="2026-04-24T23:38:54.116" v="1298" actId="1076"/>
        <pc:sldMkLst>
          <pc:docMk/>
          <pc:sldMk cId="4223286624" sldId="381"/>
        </pc:sldMkLst>
        <pc:spChg chg="add mod">
          <ac:chgData name="Eugenia E Haven" userId="e587682b230253f5" providerId="LiveId" clId="{292BEFBA-77C1-4675-9B36-937615D17D2C}" dt="2026-04-24T15:25:13.032" v="1095" actId="6549"/>
          <ac:spMkLst>
            <pc:docMk/>
            <pc:sldMk cId="4223286624" sldId="381"/>
            <ac:spMk id="4" creationId="{FA5DC145-59C3-1CF8-434A-C1A9EEC1413F}"/>
          </ac:spMkLst>
        </pc:spChg>
        <pc:spChg chg="add mod">
          <ac:chgData name="Eugenia E Haven" userId="e587682b230253f5" providerId="LiveId" clId="{292BEFBA-77C1-4675-9B36-937615D17D2C}" dt="2026-04-24T15:25:57.234" v="1130" actId="20577"/>
          <ac:spMkLst>
            <pc:docMk/>
            <pc:sldMk cId="4223286624" sldId="381"/>
            <ac:spMk id="6" creationId="{0DE97B1A-24A4-C20B-22C4-AEF8A5D7842D}"/>
          </ac:spMkLst>
        </pc:spChg>
        <pc:spChg chg="add del mod">
          <ac:chgData name="Eugenia E Haven" userId="e587682b230253f5" providerId="LiveId" clId="{292BEFBA-77C1-4675-9B36-937615D17D2C}" dt="2026-04-24T15:02:58.844" v="936" actId="478"/>
          <ac:spMkLst>
            <pc:docMk/>
            <pc:sldMk cId="4223286624" sldId="381"/>
            <ac:spMk id="8" creationId="{AA554A98-5A96-4D07-D419-763BC666EB18}"/>
          </ac:spMkLst>
        </pc:spChg>
        <pc:spChg chg="add mod">
          <ac:chgData name="Eugenia E Haven" userId="e587682b230253f5" providerId="LiveId" clId="{292BEFBA-77C1-4675-9B36-937615D17D2C}" dt="2026-04-24T15:17:12.916" v="1026" actId="113"/>
          <ac:spMkLst>
            <pc:docMk/>
            <pc:sldMk cId="4223286624" sldId="381"/>
            <ac:spMk id="10" creationId="{AEA2252A-51D9-507C-949A-28FABC8E4E1E}"/>
          </ac:spMkLst>
        </pc:spChg>
        <pc:spChg chg="add mod">
          <ac:chgData name="Eugenia E Haven" userId="e587682b230253f5" providerId="LiveId" clId="{292BEFBA-77C1-4675-9B36-937615D17D2C}" dt="2026-04-24T15:19:41.044" v="1078" actId="207"/>
          <ac:spMkLst>
            <pc:docMk/>
            <pc:sldMk cId="4223286624" sldId="381"/>
            <ac:spMk id="12" creationId="{24BF98B9-7A1B-3B1A-B209-B81DCB741535}"/>
          </ac:spMkLst>
        </pc:spChg>
        <pc:spChg chg="add mod">
          <ac:chgData name="Eugenia E Haven" userId="e587682b230253f5" providerId="LiveId" clId="{292BEFBA-77C1-4675-9B36-937615D17D2C}" dt="2026-04-24T15:19:53.505" v="1080" actId="208"/>
          <ac:spMkLst>
            <pc:docMk/>
            <pc:sldMk cId="4223286624" sldId="381"/>
            <ac:spMk id="14" creationId="{DB814BFE-8489-EC5E-6434-5F4124EF4ACA}"/>
          </ac:spMkLst>
        </pc:spChg>
        <pc:spChg chg="add mod">
          <ac:chgData name="Eugenia E Haven" userId="e587682b230253f5" providerId="LiveId" clId="{292BEFBA-77C1-4675-9B36-937615D17D2C}" dt="2026-04-24T23:38:54.116" v="1298" actId="1076"/>
          <ac:spMkLst>
            <pc:docMk/>
            <pc:sldMk cId="4223286624" sldId="381"/>
            <ac:spMk id="16" creationId="{4A83ADBD-50F4-8083-6918-49F8911FAE0F}"/>
          </ac:spMkLst>
        </pc:spChg>
      </pc:sldChg>
      <pc:sldChg chg="addSp modSp add mod">
        <pc:chgData name="Eugenia E Haven" userId="e587682b230253f5" providerId="LiveId" clId="{292BEFBA-77C1-4675-9B36-937615D17D2C}" dt="2026-04-24T23:46:06.053" v="1322" actId="1076"/>
        <pc:sldMkLst>
          <pc:docMk/>
          <pc:sldMk cId="1050692155" sldId="382"/>
        </pc:sldMkLst>
        <pc:spChg chg="add mod">
          <ac:chgData name="Eugenia E Haven" userId="e587682b230253f5" providerId="LiveId" clId="{292BEFBA-77C1-4675-9B36-937615D17D2C}" dt="2026-04-24T23:44:39.420" v="1307" actId="1076"/>
          <ac:spMkLst>
            <pc:docMk/>
            <pc:sldMk cId="1050692155" sldId="382"/>
            <ac:spMk id="6" creationId="{59F51236-8A8F-C95B-9FF2-8696C1655E1A}"/>
          </ac:spMkLst>
        </pc:spChg>
        <pc:picChg chg="add mod modCrop">
          <ac:chgData name="Eugenia E Haven" userId="e587682b230253f5" providerId="LiveId" clId="{292BEFBA-77C1-4675-9B36-937615D17D2C}" dt="2026-04-24T23:46:06.053" v="1322" actId="1076"/>
          <ac:picMkLst>
            <pc:docMk/>
            <pc:sldMk cId="1050692155" sldId="382"/>
            <ac:picMk id="4" creationId="{1CCA199E-5ABC-7A53-4E4C-CC47289FDF61}"/>
          </ac:picMkLst>
        </pc:picChg>
        <pc:picChg chg="add mod modCrop">
          <ac:chgData name="Eugenia E Haven" userId="e587682b230253f5" providerId="LiveId" clId="{292BEFBA-77C1-4675-9B36-937615D17D2C}" dt="2026-04-24T23:45:04.605" v="1313" actId="1076"/>
          <ac:picMkLst>
            <pc:docMk/>
            <pc:sldMk cId="1050692155" sldId="382"/>
            <ac:picMk id="8" creationId="{A254A313-AE49-845F-DC86-1EEB64C4360E}"/>
          </ac:picMkLst>
        </pc:picChg>
        <pc:picChg chg="add mod">
          <ac:chgData name="Eugenia E Haven" userId="e587682b230253f5" providerId="LiveId" clId="{292BEFBA-77C1-4675-9B36-937615D17D2C}" dt="2026-04-24T23:45:50.171" v="1320" actId="1076"/>
          <ac:picMkLst>
            <pc:docMk/>
            <pc:sldMk cId="1050692155" sldId="382"/>
            <ac:picMk id="9" creationId="{0FA618CE-5333-A0DE-9DE2-2F1C6C76A419}"/>
          </ac:picMkLst>
        </pc:picChg>
      </pc:sldChg>
      <pc:sldChg chg="add del">
        <pc:chgData name="Eugenia E Haven" userId="e587682b230253f5" providerId="LiveId" clId="{292BEFBA-77C1-4675-9B36-937615D17D2C}" dt="2026-04-24T12:50:08.366" v="912" actId="47"/>
        <pc:sldMkLst>
          <pc:docMk/>
          <pc:sldMk cId="3131275455" sldId="383"/>
        </pc:sldMkLst>
      </pc:sldChg>
      <pc:sldChg chg="add del">
        <pc:chgData name="Eugenia E Haven" userId="e587682b230253f5" providerId="LiveId" clId="{292BEFBA-77C1-4675-9B36-937615D17D2C}" dt="2026-04-24T12:50:08.366" v="912" actId="47"/>
        <pc:sldMkLst>
          <pc:docMk/>
          <pc:sldMk cId="3013800839" sldId="384"/>
        </pc:sldMkLst>
      </pc:sldChg>
      <pc:sldChg chg="add del">
        <pc:chgData name="Eugenia E Haven" userId="e587682b230253f5" providerId="LiveId" clId="{292BEFBA-77C1-4675-9B36-937615D17D2C}" dt="2026-04-24T12:50:08.366" v="912" actId="47"/>
        <pc:sldMkLst>
          <pc:docMk/>
          <pc:sldMk cId="2240630819" sldId="385"/>
        </pc:sldMkLst>
      </pc:sldChg>
      <pc:sldChg chg="add del">
        <pc:chgData name="Eugenia E Haven" userId="e587682b230253f5" providerId="LiveId" clId="{292BEFBA-77C1-4675-9B36-937615D17D2C}" dt="2026-04-24T12:50:08.366" v="912" actId="47"/>
        <pc:sldMkLst>
          <pc:docMk/>
          <pc:sldMk cId="1123674126" sldId="386"/>
        </pc:sldMkLst>
      </pc:sldChg>
      <pc:sldChg chg="add del">
        <pc:chgData name="Eugenia E Haven" userId="e587682b230253f5" providerId="LiveId" clId="{292BEFBA-77C1-4675-9B36-937615D17D2C}" dt="2026-04-24T12:50:08.366" v="912" actId="47"/>
        <pc:sldMkLst>
          <pc:docMk/>
          <pc:sldMk cId="3122684078" sldId="387"/>
        </pc:sldMkLst>
      </pc:sldChg>
      <pc:sldChg chg="add del">
        <pc:chgData name="Eugenia E Haven" userId="e587682b230253f5" providerId="LiveId" clId="{292BEFBA-77C1-4675-9B36-937615D17D2C}" dt="2026-04-24T12:50:08.366" v="912" actId="47"/>
        <pc:sldMkLst>
          <pc:docMk/>
          <pc:sldMk cId="380941404" sldId="388"/>
        </pc:sldMkLst>
      </pc:sldChg>
      <pc:sldChg chg="add del">
        <pc:chgData name="Eugenia E Haven" userId="e587682b230253f5" providerId="LiveId" clId="{292BEFBA-77C1-4675-9B36-937615D17D2C}" dt="2026-04-24T12:50:08.366" v="912" actId="47"/>
        <pc:sldMkLst>
          <pc:docMk/>
          <pc:sldMk cId="3121390885" sldId="389"/>
        </pc:sldMkLst>
      </pc:sldChg>
      <pc:sldChg chg="add del">
        <pc:chgData name="Eugenia E Haven" userId="e587682b230253f5" providerId="LiveId" clId="{292BEFBA-77C1-4675-9B36-937615D17D2C}" dt="2026-04-24T12:50:08.366" v="912" actId="47"/>
        <pc:sldMkLst>
          <pc:docMk/>
          <pc:sldMk cId="253369325" sldId="390"/>
        </pc:sldMkLst>
      </pc:sldChg>
      <pc:sldChg chg="add del">
        <pc:chgData name="Eugenia E Haven" userId="e587682b230253f5" providerId="LiveId" clId="{292BEFBA-77C1-4675-9B36-937615D17D2C}" dt="2026-04-24T12:50:08.366" v="912" actId="47"/>
        <pc:sldMkLst>
          <pc:docMk/>
          <pc:sldMk cId="525757840" sldId="391"/>
        </pc:sldMkLst>
      </pc:sldChg>
      <pc:sldChg chg="add del">
        <pc:chgData name="Eugenia E Haven" userId="e587682b230253f5" providerId="LiveId" clId="{292BEFBA-77C1-4675-9B36-937615D17D2C}" dt="2026-04-24T12:50:08.366" v="912" actId="47"/>
        <pc:sldMkLst>
          <pc:docMk/>
          <pc:sldMk cId="2569695713" sldId="392"/>
        </pc:sldMkLst>
      </pc:sldChg>
      <pc:sldChg chg="add del">
        <pc:chgData name="Eugenia E Haven" userId="e587682b230253f5" providerId="LiveId" clId="{292BEFBA-77C1-4675-9B36-937615D17D2C}" dt="2026-04-24T12:50:08.366" v="912" actId="47"/>
        <pc:sldMkLst>
          <pc:docMk/>
          <pc:sldMk cId="3035298281" sldId="393"/>
        </pc:sldMkLst>
      </pc:sldChg>
      <pc:sldChg chg="add del">
        <pc:chgData name="Eugenia E Haven" userId="e587682b230253f5" providerId="LiveId" clId="{292BEFBA-77C1-4675-9B36-937615D17D2C}" dt="2026-04-24T12:50:08.366" v="912" actId="47"/>
        <pc:sldMkLst>
          <pc:docMk/>
          <pc:sldMk cId="2133360745" sldId="394"/>
        </pc:sldMkLst>
      </pc:sldChg>
      <pc:sldChg chg="add del">
        <pc:chgData name="Eugenia E Haven" userId="e587682b230253f5" providerId="LiveId" clId="{292BEFBA-77C1-4675-9B36-937615D17D2C}" dt="2026-04-24T12:50:08.366" v="912" actId="47"/>
        <pc:sldMkLst>
          <pc:docMk/>
          <pc:sldMk cId="930950543" sldId="395"/>
        </pc:sldMkLst>
      </pc:sldChg>
      <pc:sldChg chg="add del">
        <pc:chgData name="Eugenia E Haven" userId="e587682b230253f5" providerId="LiveId" clId="{292BEFBA-77C1-4675-9B36-937615D17D2C}" dt="2026-04-24T12:50:08.366" v="912" actId="47"/>
        <pc:sldMkLst>
          <pc:docMk/>
          <pc:sldMk cId="317655436" sldId="396"/>
        </pc:sldMkLst>
      </pc:sldChg>
      <pc:sldChg chg="modSp new mod">
        <pc:chgData name="Eugenia E Haven" userId="e587682b230253f5" providerId="LiveId" clId="{292BEFBA-77C1-4675-9B36-937615D17D2C}" dt="2026-04-23T22:32:27.994" v="516" actId="20577"/>
        <pc:sldMkLst>
          <pc:docMk/>
          <pc:sldMk cId="2048742021" sldId="397"/>
        </pc:sldMkLst>
        <pc:spChg chg="mod">
          <ac:chgData name="Eugenia E Haven" userId="e587682b230253f5" providerId="LiveId" clId="{292BEFBA-77C1-4675-9B36-937615D17D2C}" dt="2026-04-23T22:31:55.098" v="513" actId="122"/>
          <ac:spMkLst>
            <pc:docMk/>
            <pc:sldMk cId="2048742021" sldId="397"/>
            <ac:spMk id="2" creationId="{97E30D8F-801A-E8BB-D138-5174BB5D89C2}"/>
          </ac:spMkLst>
        </pc:spChg>
        <pc:spChg chg="mod">
          <ac:chgData name="Eugenia E Haven" userId="e587682b230253f5" providerId="LiveId" clId="{292BEFBA-77C1-4675-9B36-937615D17D2C}" dt="2026-04-23T22:32:27.994" v="516" actId="20577"/>
          <ac:spMkLst>
            <pc:docMk/>
            <pc:sldMk cId="2048742021" sldId="397"/>
            <ac:spMk id="3" creationId="{EB56D654-AE01-9119-8902-11996DA21917}"/>
          </ac:spMkLst>
        </pc:spChg>
      </pc:sldChg>
      <pc:sldChg chg="new del">
        <pc:chgData name="Eugenia E Haven" userId="e587682b230253f5" providerId="LiveId" clId="{292BEFBA-77C1-4675-9B36-937615D17D2C}" dt="2026-04-23T20:44:28.878" v="192" actId="47"/>
        <pc:sldMkLst>
          <pc:docMk/>
          <pc:sldMk cId="3661648712" sldId="39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9925FFA1-AB9E-4F47-B972-A7636881EFD0}" type="datetimeFigureOut">
              <a:rPr lang="es-ES" smtClean="0"/>
              <a:t>23/04/2026</a:t>
            </a:fld>
            <a:endParaRPr lang="es-ES"/>
          </a:p>
        </p:txBody>
      </p:sp>
      <p:sp>
        <p:nvSpPr>
          <p:cNvPr id="4" name="Marcador de imagen de diapositiva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A5CE9D29-6F3D-4BEC-B37A-DB864D65135D}" type="slidenum">
              <a:rPr lang="es-ES" smtClean="0"/>
              <a:t>‹#›</a:t>
            </a:fld>
            <a:endParaRPr lang="es-ES"/>
          </a:p>
        </p:txBody>
      </p:sp>
    </p:spTree>
    <p:extLst>
      <p:ext uri="{BB962C8B-B14F-4D97-AF65-F5344CB8AC3E}">
        <p14:creationId xmlns:p14="http://schemas.microsoft.com/office/powerpoint/2010/main" val="31052951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CE9D29-6F3D-4BEC-B37A-DB864D65135D}" type="slidenum">
              <a:rPr lang="es-ES" smtClean="0"/>
              <a:t>23</a:t>
            </a:fld>
            <a:endParaRPr lang="es-ES"/>
          </a:p>
        </p:txBody>
      </p:sp>
    </p:spTree>
    <p:extLst>
      <p:ext uri="{BB962C8B-B14F-4D97-AF65-F5344CB8AC3E}">
        <p14:creationId xmlns:p14="http://schemas.microsoft.com/office/powerpoint/2010/main" val="33086325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679194" y="1156208"/>
            <a:ext cx="5785611" cy="665480"/>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4/23/2026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1" i="0">
                <a:solidFill>
                  <a:srgbClr val="001F5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800"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4/23/2026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1" i="0">
                <a:solidFill>
                  <a:srgbClr val="001F5F"/>
                </a:solidFill>
                <a:latin typeface="Arial"/>
                <a:cs typeface="Arial"/>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4/23/2026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1" i="0">
                <a:solidFill>
                  <a:srgbClr val="001F5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4/23/2026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4/23/2026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172460" y="1369517"/>
            <a:ext cx="2799079" cy="697230"/>
          </a:xfrm>
          <a:prstGeom prst="rect">
            <a:avLst/>
          </a:prstGeom>
        </p:spPr>
        <p:txBody>
          <a:bodyPr wrap="square" lIns="0" tIns="0" rIns="0" bIns="0">
            <a:spAutoFit/>
          </a:bodyPr>
          <a:lstStyle>
            <a:lvl1pPr>
              <a:defRPr sz="4400" b="1" i="0">
                <a:solidFill>
                  <a:srgbClr val="001F5F"/>
                </a:solidFill>
                <a:latin typeface="Arial"/>
                <a:cs typeface="Arial"/>
              </a:defRPr>
            </a:lvl1pPr>
          </a:lstStyle>
          <a:p>
            <a:endParaRPr/>
          </a:p>
        </p:txBody>
      </p:sp>
      <p:sp>
        <p:nvSpPr>
          <p:cNvPr id="3" name="Holder 3"/>
          <p:cNvSpPr>
            <a:spLocks noGrp="1"/>
          </p:cNvSpPr>
          <p:nvPr>
            <p:ph type="body" idx="1"/>
          </p:nvPr>
        </p:nvSpPr>
        <p:spPr>
          <a:xfrm>
            <a:off x="1487423" y="1943480"/>
            <a:ext cx="6169152" cy="1781810"/>
          </a:xfrm>
          <a:prstGeom prst="rect">
            <a:avLst/>
          </a:prstGeom>
        </p:spPr>
        <p:txBody>
          <a:bodyPr wrap="square" lIns="0" tIns="0" rIns="0" bIns="0">
            <a:spAutoFit/>
          </a:bodyPr>
          <a:lstStyle>
            <a:lvl1pPr>
              <a:defRPr sz="18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4/23/2026</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Layout" Target="../slideLayouts/slideLayout5.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jpeg"/><Relationship Id="rId1" Type="http://schemas.openxmlformats.org/officeDocument/2006/relationships/slideLayout" Target="../slideLayouts/slideLayout5.xml"/><Relationship Id="rId5" Type="http://schemas.openxmlformats.org/officeDocument/2006/relationships/image" Target="../media/image16.png"/><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image" Target="../media/image19.png"/><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object 2">
            <a:extLst>
              <a:ext uri="{FF2B5EF4-FFF2-40B4-BE49-F238E27FC236}">
                <a16:creationId xmlns:a16="http://schemas.microsoft.com/office/drawing/2014/main" id="{38DBD551-9107-4AE7-AC9A-186422CE94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9413" y="1501775"/>
            <a:ext cx="5800725" cy="183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bject 6">
            <a:extLst>
              <a:ext uri="{FF2B5EF4-FFF2-40B4-BE49-F238E27FC236}">
                <a16:creationId xmlns:a16="http://schemas.microsoft.com/office/drawing/2014/main" id="{2EACC44E-D75A-41FF-B009-996D0056BE07}"/>
              </a:ext>
            </a:extLst>
          </p:cNvPr>
          <p:cNvSpPr txBox="1"/>
          <p:nvPr/>
        </p:nvSpPr>
        <p:spPr>
          <a:xfrm>
            <a:off x="2743200" y="5867400"/>
            <a:ext cx="3981450" cy="382156"/>
          </a:xfrm>
          <a:prstGeom prst="rect">
            <a:avLst/>
          </a:prstGeom>
        </p:spPr>
        <p:txBody>
          <a:bodyPr lIns="0" tIns="12700" rIns="0" bIns="0">
            <a:spAutoFit/>
          </a:bodyPr>
          <a:lstStyle/>
          <a:p>
            <a:pPr marL="12700">
              <a:spcBef>
                <a:spcPts val="100"/>
              </a:spcBef>
              <a:defRPr/>
            </a:pPr>
            <a:r>
              <a:rPr lang="es-EC" sz="2400" b="1" spc="-85" dirty="0">
                <a:solidFill>
                  <a:srgbClr val="9A1800"/>
                </a:solidFill>
                <a:latin typeface="Century Gothic"/>
                <a:cs typeface="Century Gothic"/>
              </a:rPr>
              <a:t>DR</a:t>
            </a:r>
            <a:r>
              <a:rPr sz="2400" b="1" spc="-85" dirty="0">
                <a:solidFill>
                  <a:srgbClr val="9A1800"/>
                </a:solidFill>
                <a:latin typeface="Century Gothic"/>
                <a:cs typeface="Century Gothic"/>
              </a:rPr>
              <a:t>.</a:t>
            </a:r>
            <a:r>
              <a:rPr sz="2400" b="1" spc="-260" dirty="0">
                <a:solidFill>
                  <a:srgbClr val="9A1800"/>
                </a:solidFill>
                <a:latin typeface="Century Gothic"/>
                <a:cs typeface="Century Gothic"/>
              </a:rPr>
              <a:t> </a:t>
            </a:r>
            <a:r>
              <a:rPr sz="2400" b="1" spc="-95" dirty="0">
                <a:solidFill>
                  <a:srgbClr val="9A1800"/>
                </a:solidFill>
                <a:latin typeface="Century Gothic"/>
                <a:cs typeface="Century Gothic"/>
              </a:rPr>
              <a:t>Marcelo</a:t>
            </a:r>
            <a:r>
              <a:rPr sz="2400" b="1" spc="-260" dirty="0">
                <a:solidFill>
                  <a:srgbClr val="9A1800"/>
                </a:solidFill>
                <a:latin typeface="Century Gothic"/>
                <a:cs typeface="Century Gothic"/>
              </a:rPr>
              <a:t> </a:t>
            </a:r>
            <a:r>
              <a:rPr sz="2400" b="1" spc="-95" dirty="0">
                <a:solidFill>
                  <a:srgbClr val="9A1800"/>
                </a:solidFill>
                <a:latin typeface="Century Gothic"/>
                <a:cs typeface="Century Gothic"/>
              </a:rPr>
              <a:t>Salazar</a:t>
            </a:r>
            <a:r>
              <a:rPr sz="2400" b="1" spc="-270" dirty="0">
                <a:solidFill>
                  <a:srgbClr val="9A1800"/>
                </a:solidFill>
                <a:latin typeface="Century Gothic"/>
                <a:cs typeface="Century Gothic"/>
              </a:rPr>
              <a:t> </a:t>
            </a:r>
            <a:r>
              <a:rPr sz="2400" b="1" spc="-95" dirty="0">
                <a:solidFill>
                  <a:srgbClr val="9A1800"/>
                </a:solidFill>
                <a:latin typeface="Century Gothic"/>
                <a:cs typeface="Century Gothic"/>
              </a:rPr>
              <a:t>Lozada</a:t>
            </a:r>
            <a:endParaRPr lang="es-EC" sz="2400" b="1" spc="-95" dirty="0">
              <a:solidFill>
                <a:srgbClr val="9A1800"/>
              </a:solidFill>
              <a:latin typeface="Century Gothic"/>
              <a:cs typeface="Century Gothic"/>
            </a:endParaRPr>
          </a:p>
        </p:txBody>
      </p:sp>
      <p:sp>
        <p:nvSpPr>
          <p:cNvPr id="10" name="CuadroTexto 9">
            <a:extLst>
              <a:ext uri="{FF2B5EF4-FFF2-40B4-BE49-F238E27FC236}">
                <a16:creationId xmlns:a16="http://schemas.microsoft.com/office/drawing/2014/main" id="{801B8DFB-B8FB-44E1-B8C4-D0221131E293}"/>
              </a:ext>
            </a:extLst>
          </p:cNvPr>
          <p:cNvSpPr txBox="1"/>
          <p:nvPr/>
        </p:nvSpPr>
        <p:spPr>
          <a:xfrm>
            <a:off x="2286000" y="3213100"/>
            <a:ext cx="4733925" cy="2321148"/>
          </a:xfrm>
          <a:prstGeom prst="rect">
            <a:avLst/>
          </a:prstGeom>
          <a:noFill/>
        </p:spPr>
        <p:txBody>
          <a:bodyPr>
            <a:spAutoFit/>
          </a:bodyPr>
          <a:lstStyle/>
          <a:p>
            <a:pPr marL="12700" algn="ctr">
              <a:spcBef>
                <a:spcPts val="100"/>
              </a:spcBef>
              <a:defRPr/>
            </a:pPr>
            <a:r>
              <a:rPr lang="es-EC" sz="3600" b="1" spc="-85" dirty="0">
                <a:solidFill>
                  <a:srgbClr val="0070C0"/>
                </a:solidFill>
                <a:effectLst>
                  <a:outerShdw blurRad="38100" dist="38100" dir="2700000" algn="tl">
                    <a:srgbClr val="000000">
                      <a:alpha val="43137"/>
                    </a:srgbClr>
                  </a:outerShdw>
                </a:effectLst>
                <a:latin typeface="Comic Sans MS" panose="030F0702030302020204" pitchFamily="66" charset="0"/>
                <a:cs typeface="Century Gothic"/>
              </a:rPr>
              <a:t>Optimización aplicada a la Administración y Economía</a:t>
            </a:r>
          </a:p>
          <a:p>
            <a:pPr marL="12700" algn="ctr">
              <a:spcBef>
                <a:spcPts val="100"/>
              </a:spcBef>
              <a:defRPr/>
            </a:pPr>
            <a:r>
              <a:rPr lang="es-EC" sz="3600" b="1" spc="-85" dirty="0">
                <a:solidFill>
                  <a:srgbClr val="0070C0"/>
                </a:solidFill>
                <a:effectLst>
                  <a:outerShdw blurRad="38100" dist="38100" dir="2700000" algn="tl">
                    <a:srgbClr val="000000">
                      <a:alpha val="43137"/>
                    </a:srgbClr>
                  </a:outerShdw>
                </a:effectLst>
                <a:latin typeface="Comic Sans MS" panose="030F0702030302020204" pitchFamily="66" charset="0"/>
                <a:cs typeface="Century Gothic"/>
              </a:rPr>
              <a:t>Clase 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C4630C-3005-D513-B5F4-C28957B4BA29}"/>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A31AEA78-AECC-8F59-DF79-2CC9A93A00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482A499C-02A1-6200-C3D2-F2324DCF943C}"/>
              </a:ext>
            </a:extLst>
          </p:cNvPr>
          <p:cNvSpPr txBox="1"/>
          <p:nvPr/>
        </p:nvSpPr>
        <p:spPr>
          <a:xfrm>
            <a:off x="304799" y="1859340"/>
            <a:ext cx="8348663" cy="3416320"/>
          </a:xfrm>
          <a:prstGeom prst="rect">
            <a:avLst/>
          </a:prstGeom>
          <a:solidFill>
            <a:schemeClr val="accent4">
              <a:lumMod val="20000"/>
              <a:lumOff val="80000"/>
            </a:schemeClr>
          </a:solidFill>
          <a:ln>
            <a:solidFill>
              <a:schemeClr val="accent1"/>
            </a:solidFill>
          </a:ln>
        </p:spPr>
        <p:txBody>
          <a:bodyPr wrap="square">
            <a:spAutoFit/>
          </a:bodyPr>
          <a:lstStyle/>
          <a:p>
            <a:pPr algn="l">
              <a:buFont typeface="Arial" panose="020B0604020202020204" pitchFamily="34" charset="0"/>
              <a:buChar char="•"/>
            </a:pPr>
            <a:r>
              <a:rPr lang="es-EC" sz="2400" b="1" i="0" dirty="0">
                <a:solidFill>
                  <a:srgbClr val="000000"/>
                </a:solidFill>
                <a:effectLst/>
                <a:latin typeface="Montserrat" panose="00000500000000000000" pitchFamily="2" charset="0"/>
              </a:rPr>
              <a:t>Optimización sin restricciones</a:t>
            </a:r>
            <a:r>
              <a:rPr lang="es-EC" sz="2400" b="0" i="0" dirty="0">
                <a:solidFill>
                  <a:srgbClr val="000000"/>
                </a:solidFill>
                <a:effectLst/>
                <a:latin typeface="Montserrat" panose="00000500000000000000" pitchFamily="2" charset="0"/>
              </a:rPr>
              <a:t>: Se busca el valor óptimo considerando únicamente la función objetivo, sin limitaciones externas.</a:t>
            </a:r>
          </a:p>
          <a:p>
            <a:pPr algn="l"/>
            <a:endParaRPr lang="es-EC" sz="2400" b="0" i="0" dirty="0">
              <a:solidFill>
                <a:srgbClr val="000000"/>
              </a:solidFill>
              <a:effectLst/>
              <a:latin typeface="Montserrat" panose="00000500000000000000" pitchFamily="2" charset="0"/>
            </a:endParaRPr>
          </a:p>
          <a:p>
            <a:pPr algn="l">
              <a:buFont typeface="Arial" panose="020B0604020202020204" pitchFamily="34" charset="0"/>
              <a:buChar char="•"/>
            </a:pPr>
            <a:r>
              <a:rPr lang="es-EC" sz="2400" b="1" i="0" dirty="0">
                <a:solidFill>
                  <a:srgbClr val="000000"/>
                </a:solidFill>
                <a:effectLst/>
                <a:latin typeface="Montserrat" panose="00000500000000000000" pitchFamily="2" charset="0"/>
              </a:rPr>
              <a:t>Optimización con restricciones</a:t>
            </a:r>
            <a:r>
              <a:rPr lang="es-EC" sz="2400" b="0" i="0" dirty="0">
                <a:solidFill>
                  <a:srgbClr val="000000"/>
                </a:solidFill>
                <a:effectLst/>
                <a:latin typeface="Montserrat" panose="00000500000000000000" pitchFamily="2" charset="0"/>
              </a:rPr>
              <a:t>: Incluye limitaciones de recursos, presupuesto, tiempo o capacidad. Las condiciones de </a:t>
            </a:r>
            <a:r>
              <a:rPr lang="es-EC" sz="2400" b="0" i="0" dirty="0" err="1">
                <a:solidFill>
                  <a:srgbClr val="000000"/>
                </a:solidFill>
                <a:effectLst/>
                <a:latin typeface="Montserrat" panose="00000500000000000000" pitchFamily="2" charset="0"/>
              </a:rPr>
              <a:t>Karush</a:t>
            </a:r>
            <a:r>
              <a:rPr lang="es-EC" sz="2400" b="0" i="0" dirty="0">
                <a:solidFill>
                  <a:srgbClr val="000000"/>
                </a:solidFill>
                <a:effectLst/>
                <a:latin typeface="Montserrat" panose="00000500000000000000" pitchFamily="2" charset="0"/>
              </a:rPr>
              <a:t>-Kuhn-Tucker (KKT) proporcionan criterios matemáticos para resolver este tipo de problemas.</a:t>
            </a:r>
          </a:p>
        </p:txBody>
      </p:sp>
      <p:sp>
        <p:nvSpPr>
          <p:cNvPr id="6" name="TextBox 5">
            <a:extLst>
              <a:ext uri="{FF2B5EF4-FFF2-40B4-BE49-F238E27FC236}">
                <a16:creationId xmlns:a16="http://schemas.microsoft.com/office/drawing/2014/main" id="{E3CE1BBB-2175-E46D-3F8C-DAC24F3A0D28}"/>
              </a:ext>
            </a:extLst>
          </p:cNvPr>
          <p:cNvSpPr txBox="1"/>
          <p:nvPr/>
        </p:nvSpPr>
        <p:spPr>
          <a:xfrm>
            <a:off x="669130" y="923856"/>
            <a:ext cx="7620000" cy="523220"/>
          </a:xfrm>
          <a:prstGeom prst="rect">
            <a:avLst/>
          </a:prstGeom>
          <a:solidFill>
            <a:schemeClr val="accent6">
              <a:lumMod val="40000"/>
              <a:lumOff val="60000"/>
            </a:schemeClr>
          </a:solidFill>
        </p:spPr>
        <p:txBody>
          <a:bodyPr wrap="square">
            <a:spAutoFit/>
          </a:bodyPr>
          <a:lstStyle/>
          <a:p>
            <a:pPr algn="l"/>
            <a:r>
              <a:rPr lang="es-EC" sz="2800" b="1" i="0" dirty="0">
                <a:solidFill>
                  <a:srgbClr val="BC7082"/>
                </a:solidFill>
                <a:effectLst/>
                <a:latin typeface="Montserrat" panose="00000500000000000000" pitchFamily="2" charset="0"/>
              </a:rPr>
              <a:t>3- Según la existencia de restricciones</a:t>
            </a:r>
            <a:endParaRPr lang="es-EC" sz="2800" b="0" i="0" dirty="0">
              <a:solidFill>
                <a:srgbClr val="BC7082"/>
              </a:solidFill>
              <a:effectLst/>
              <a:latin typeface="Montserrat" panose="00000500000000000000" pitchFamily="2" charset="0"/>
            </a:endParaRPr>
          </a:p>
        </p:txBody>
      </p:sp>
    </p:spTree>
    <p:extLst>
      <p:ext uri="{BB962C8B-B14F-4D97-AF65-F5344CB8AC3E}">
        <p14:creationId xmlns:p14="http://schemas.microsoft.com/office/powerpoint/2010/main" val="3320573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barn(inVertical)">
                                      <p:cBhvr>
                                        <p:cTn id="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F428FE-639D-DE18-BF01-A8E53546093C}"/>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7B4DC771-3F3D-DA14-A8BC-31904FBDB4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996876D2-9719-615A-AA78-2BB4B920999A}"/>
              </a:ext>
            </a:extLst>
          </p:cNvPr>
          <p:cNvSpPr txBox="1"/>
          <p:nvPr/>
        </p:nvSpPr>
        <p:spPr>
          <a:xfrm>
            <a:off x="381001" y="2514600"/>
            <a:ext cx="8272462" cy="3416320"/>
          </a:xfrm>
          <a:prstGeom prst="rect">
            <a:avLst/>
          </a:prstGeom>
          <a:solidFill>
            <a:schemeClr val="accent5">
              <a:lumMod val="40000"/>
              <a:lumOff val="60000"/>
            </a:schemeClr>
          </a:solidFill>
          <a:ln>
            <a:solidFill>
              <a:schemeClr val="accent1"/>
            </a:solidFill>
          </a:ln>
        </p:spPr>
        <p:txBody>
          <a:bodyPr wrap="square">
            <a:spAutoFit/>
          </a:bodyPr>
          <a:lstStyle/>
          <a:p>
            <a:pPr algn="l">
              <a:buFont typeface="Arial" panose="020B0604020202020204" pitchFamily="34" charset="0"/>
              <a:buChar char="•"/>
            </a:pPr>
            <a:r>
              <a:rPr lang="es-EC" sz="2400" b="1" i="0" dirty="0">
                <a:solidFill>
                  <a:srgbClr val="000000"/>
                </a:solidFill>
                <a:effectLst/>
                <a:latin typeface="Montserrat" panose="00000500000000000000" pitchFamily="2" charset="0"/>
              </a:rPr>
              <a:t>Optimización determinista</a:t>
            </a:r>
            <a:r>
              <a:rPr lang="es-EC" sz="2400" b="0" i="0" dirty="0">
                <a:solidFill>
                  <a:srgbClr val="000000"/>
                </a:solidFill>
                <a:effectLst/>
                <a:latin typeface="Montserrat" panose="00000500000000000000" pitchFamily="2" charset="0"/>
              </a:rPr>
              <a:t>: Se asume que todos los parámetros del modelo son conocidos y constantes; se aplica en contextos estables o controlados.</a:t>
            </a:r>
          </a:p>
          <a:p>
            <a:pPr algn="l"/>
            <a:endParaRPr lang="es-EC" sz="2400" b="0" i="0" dirty="0">
              <a:solidFill>
                <a:srgbClr val="000000"/>
              </a:solidFill>
              <a:effectLst/>
              <a:latin typeface="Montserrat" panose="00000500000000000000" pitchFamily="2" charset="0"/>
            </a:endParaRPr>
          </a:p>
          <a:p>
            <a:pPr algn="l">
              <a:buFont typeface="Arial" panose="020B0604020202020204" pitchFamily="34" charset="0"/>
              <a:buChar char="•"/>
            </a:pPr>
            <a:r>
              <a:rPr lang="es-EC" sz="2400" b="1" i="0" dirty="0">
                <a:solidFill>
                  <a:srgbClr val="000000"/>
                </a:solidFill>
                <a:effectLst/>
                <a:latin typeface="Montserrat" panose="00000500000000000000" pitchFamily="2" charset="0"/>
              </a:rPr>
              <a:t>Optimización estocástica</a:t>
            </a:r>
            <a:r>
              <a:rPr lang="es-EC" sz="2400" b="0" i="0" dirty="0">
                <a:solidFill>
                  <a:srgbClr val="000000"/>
                </a:solidFill>
                <a:effectLst/>
                <a:latin typeface="Montserrat" panose="00000500000000000000" pitchFamily="2" charset="0"/>
              </a:rPr>
              <a:t>: Los parámetros se modelan como variables aleatorias. Es fundamental en decisiones bajo incertidumbre, como pronósticos de demanda o inversiones financieras.</a:t>
            </a:r>
          </a:p>
        </p:txBody>
      </p:sp>
      <p:sp>
        <p:nvSpPr>
          <p:cNvPr id="6" name="TextBox 5">
            <a:extLst>
              <a:ext uri="{FF2B5EF4-FFF2-40B4-BE49-F238E27FC236}">
                <a16:creationId xmlns:a16="http://schemas.microsoft.com/office/drawing/2014/main" id="{F0B81AC8-C1C9-84A9-7FA3-4FC0BE2C0B37}"/>
              </a:ext>
            </a:extLst>
          </p:cNvPr>
          <p:cNvSpPr txBox="1"/>
          <p:nvPr/>
        </p:nvSpPr>
        <p:spPr>
          <a:xfrm>
            <a:off x="381001" y="1384467"/>
            <a:ext cx="8000999" cy="523220"/>
          </a:xfrm>
          <a:prstGeom prst="rect">
            <a:avLst/>
          </a:prstGeom>
          <a:solidFill>
            <a:schemeClr val="accent4">
              <a:lumMod val="20000"/>
              <a:lumOff val="80000"/>
            </a:schemeClr>
          </a:solidFill>
          <a:ln>
            <a:solidFill>
              <a:schemeClr val="accent1"/>
            </a:solidFill>
          </a:ln>
        </p:spPr>
        <p:txBody>
          <a:bodyPr wrap="square">
            <a:spAutoFit/>
          </a:bodyPr>
          <a:lstStyle/>
          <a:p>
            <a:pPr algn="l"/>
            <a:r>
              <a:rPr lang="es-EC" sz="2800" b="1" i="0" dirty="0">
                <a:solidFill>
                  <a:srgbClr val="BC7082"/>
                </a:solidFill>
                <a:effectLst/>
                <a:latin typeface="Montserrat" panose="00000500000000000000" pitchFamily="2" charset="0"/>
              </a:rPr>
              <a:t> 4-Según la disponibilidad de información</a:t>
            </a:r>
            <a:endParaRPr lang="es-EC" sz="2800" b="0" i="0" dirty="0">
              <a:solidFill>
                <a:srgbClr val="BC7082"/>
              </a:solidFill>
              <a:effectLst/>
              <a:latin typeface="Montserrat" panose="00000500000000000000" pitchFamily="2" charset="0"/>
            </a:endParaRPr>
          </a:p>
        </p:txBody>
      </p:sp>
    </p:spTree>
    <p:extLst>
      <p:ext uri="{BB962C8B-B14F-4D97-AF65-F5344CB8AC3E}">
        <p14:creationId xmlns:p14="http://schemas.microsoft.com/office/powerpoint/2010/main" val="65293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circle(in)">
                                      <p:cBhvr>
                                        <p:cTn id="7" dur="2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F03F20-833C-E894-405A-FC5F3B0553AB}"/>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4E18197D-19B6-18B4-4CB6-489E4B6D8C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F85256A6-D219-755A-C55C-8688FF992D37}"/>
              </a:ext>
            </a:extLst>
          </p:cNvPr>
          <p:cNvSpPr txBox="1"/>
          <p:nvPr/>
        </p:nvSpPr>
        <p:spPr>
          <a:xfrm>
            <a:off x="359568" y="2590800"/>
            <a:ext cx="8424863" cy="3046988"/>
          </a:xfrm>
          <a:prstGeom prst="rect">
            <a:avLst/>
          </a:prstGeom>
          <a:solidFill>
            <a:schemeClr val="accent6">
              <a:lumMod val="20000"/>
              <a:lumOff val="80000"/>
            </a:schemeClr>
          </a:solidFill>
          <a:ln>
            <a:solidFill>
              <a:schemeClr val="accent1"/>
            </a:solidFill>
          </a:ln>
        </p:spPr>
        <p:txBody>
          <a:bodyPr wrap="square">
            <a:spAutoFit/>
          </a:bodyPr>
          <a:lstStyle/>
          <a:p>
            <a:pPr algn="l">
              <a:buFont typeface="Arial" panose="020B0604020202020204" pitchFamily="34" charset="0"/>
              <a:buChar char="•"/>
            </a:pPr>
            <a:r>
              <a:rPr lang="es-EC" sz="2400" b="1" i="0" dirty="0">
                <a:solidFill>
                  <a:srgbClr val="000000"/>
                </a:solidFill>
                <a:effectLst/>
                <a:latin typeface="Montserrat" panose="00000500000000000000" pitchFamily="2" charset="0"/>
              </a:rPr>
              <a:t>Optimización continua</a:t>
            </a:r>
            <a:r>
              <a:rPr lang="es-EC" sz="2400" b="0" i="0" dirty="0">
                <a:solidFill>
                  <a:srgbClr val="000000"/>
                </a:solidFill>
                <a:effectLst/>
                <a:latin typeface="Montserrat" panose="00000500000000000000" pitchFamily="2" charset="0"/>
              </a:rPr>
              <a:t>: Las variables pueden tomar cualquier valor dentro de un rango. Se usa en análisis marginal, producción y asignación de recursos.</a:t>
            </a:r>
          </a:p>
          <a:p>
            <a:pPr algn="l"/>
            <a:endParaRPr lang="es-EC" sz="2400" b="0" i="0" dirty="0">
              <a:solidFill>
                <a:srgbClr val="000000"/>
              </a:solidFill>
              <a:effectLst/>
              <a:latin typeface="Montserrat" panose="00000500000000000000" pitchFamily="2" charset="0"/>
            </a:endParaRPr>
          </a:p>
          <a:p>
            <a:pPr algn="l">
              <a:buFont typeface="Arial" panose="020B0604020202020204" pitchFamily="34" charset="0"/>
              <a:buChar char="•"/>
            </a:pPr>
            <a:r>
              <a:rPr lang="es-EC" sz="2400" b="1" i="0" dirty="0">
                <a:solidFill>
                  <a:srgbClr val="000000"/>
                </a:solidFill>
                <a:effectLst/>
                <a:latin typeface="Montserrat" panose="00000500000000000000" pitchFamily="2" charset="0"/>
              </a:rPr>
              <a:t>Optimización discreta </a:t>
            </a:r>
            <a:r>
              <a:rPr lang="es-EC" sz="2400" b="0" i="0" dirty="0">
                <a:solidFill>
                  <a:srgbClr val="000000"/>
                </a:solidFill>
                <a:effectLst/>
                <a:latin typeface="Montserrat" panose="00000500000000000000" pitchFamily="2" charset="0"/>
              </a:rPr>
              <a:t>o combinatoria: Las variables solo pueden asumir valores enteros o específicos (por ejemplo, número de empleados, rutas o unidades). Es común en planificación y logística empresarial.</a:t>
            </a:r>
          </a:p>
        </p:txBody>
      </p:sp>
      <p:sp>
        <p:nvSpPr>
          <p:cNvPr id="6" name="TextBox 5">
            <a:extLst>
              <a:ext uri="{FF2B5EF4-FFF2-40B4-BE49-F238E27FC236}">
                <a16:creationId xmlns:a16="http://schemas.microsoft.com/office/drawing/2014/main" id="{78C538E0-58FE-AC2A-4A58-EFEEAC56A6B1}"/>
              </a:ext>
            </a:extLst>
          </p:cNvPr>
          <p:cNvSpPr txBox="1"/>
          <p:nvPr/>
        </p:nvSpPr>
        <p:spPr>
          <a:xfrm>
            <a:off x="533400" y="1415941"/>
            <a:ext cx="7315200" cy="523220"/>
          </a:xfrm>
          <a:prstGeom prst="rect">
            <a:avLst/>
          </a:prstGeom>
          <a:solidFill>
            <a:schemeClr val="accent5">
              <a:lumMod val="40000"/>
              <a:lumOff val="60000"/>
            </a:schemeClr>
          </a:solidFill>
        </p:spPr>
        <p:txBody>
          <a:bodyPr wrap="square">
            <a:spAutoFit/>
          </a:bodyPr>
          <a:lstStyle/>
          <a:p>
            <a:pPr algn="l"/>
            <a:r>
              <a:rPr lang="es-EC" sz="2800" b="1" i="0" dirty="0">
                <a:solidFill>
                  <a:srgbClr val="BC7082"/>
                </a:solidFill>
                <a:effectLst/>
                <a:latin typeface="Montserrat" panose="00000500000000000000" pitchFamily="2" charset="0"/>
              </a:rPr>
              <a:t>5- Según la naturaleza de las variables</a:t>
            </a:r>
            <a:endParaRPr lang="es-EC" sz="2800" b="0" i="0" dirty="0">
              <a:solidFill>
                <a:srgbClr val="BC7082"/>
              </a:solidFill>
              <a:effectLst/>
              <a:latin typeface="Montserrat" panose="00000500000000000000" pitchFamily="2" charset="0"/>
            </a:endParaRPr>
          </a:p>
        </p:txBody>
      </p:sp>
    </p:spTree>
    <p:extLst>
      <p:ext uri="{BB962C8B-B14F-4D97-AF65-F5344CB8AC3E}">
        <p14:creationId xmlns:p14="http://schemas.microsoft.com/office/powerpoint/2010/main" val="563802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wheel(1)">
                                      <p:cBhvr>
                                        <p:cTn id="7" dur="2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53851A-B9FB-0C97-4B99-8146518A3632}"/>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53AD35A0-C68E-D883-9FD3-1220C311E2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mc:Choice xmlns:a14="http://schemas.microsoft.com/office/drawing/2010/main" Requires="a14">
          <p:sp>
            <p:nvSpPr>
              <p:cNvPr id="4" name="TextBox 3">
                <a:extLst>
                  <a:ext uri="{FF2B5EF4-FFF2-40B4-BE49-F238E27FC236}">
                    <a16:creationId xmlns:a16="http://schemas.microsoft.com/office/drawing/2014/main" id="{61BB13BB-4AAB-C94D-1C7C-2AAA03DE8ECC}"/>
                  </a:ext>
                </a:extLst>
              </p:cNvPr>
              <p:cNvSpPr txBox="1"/>
              <p:nvPr/>
            </p:nvSpPr>
            <p:spPr>
              <a:xfrm>
                <a:off x="228600" y="328200"/>
                <a:ext cx="7239000" cy="2323713"/>
              </a:xfrm>
              <a:prstGeom prst="rect">
                <a:avLst/>
              </a:prstGeom>
              <a:solidFill>
                <a:schemeClr val="accent5">
                  <a:lumMod val="40000"/>
                  <a:lumOff val="60000"/>
                </a:schemeClr>
              </a:solidFill>
              <a:ln>
                <a:solidFill>
                  <a:schemeClr val="accent1"/>
                </a:solidFill>
              </a:ln>
            </p:spPr>
            <p:txBody>
              <a:bodyPr wrap="square">
                <a:spAutoFit/>
              </a:bodyPr>
              <a:lstStyle/>
              <a:p>
                <a:pPr algn="l">
                  <a:buFont typeface="+mj-lt"/>
                  <a:buAutoNum type="arabicPeriod"/>
                </a:pPr>
                <a:r>
                  <a:rPr lang="en-US" sz="2400" b="1" i="0" dirty="0" err="1">
                    <a:solidFill>
                      <a:srgbClr val="1D2125"/>
                    </a:solidFill>
                    <a:effectLst/>
                    <a:latin typeface="Montserrat" panose="00000500000000000000" pitchFamily="2" charset="0"/>
                  </a:rPr>
                  <a:t>Condiciones</a:t>
                </a:r>
                <a:r>
                  <a:rPr lang="en-US" sz="2400" b="1" i="0" dirty="0">
                    <a:solidFill>
                      <a:srgbClr val="1D2125"/>
                    </a:solidFill>
                    <a:effectLst/>
                    <a:latin typeface="Montserrat" panose="00000500000000000000" pitchFamily="2" charset="0"/>
                  </a:rPr>
                  <a:t> </a:t>
                </a:r>
                <a:r>
                  <a:rPr lang="en-US" sz="2400" b="1" i="0" dirty="0" err="1">
                    <a:solidFill>
                      <a:srgbClr val="1D2125"/>
                    </a:solidFill>
                    <a:effectLst/>
                    <a:latin typeface="Montserrat" panose="00000500000000000000" pitchFamily="2" charset="0"/>
                  </a:rPr>
                  <a:t>necesarias</a:t>
                </a:r>
                <a:r>
                  <a:rPr lang="en-US" sz="2400" b="1" i="0" dirty="0">
                    <a:solidFill>
                      <a:srgbClr val="1D2125"/>
                    </a:solidFill>
                    <a:effectLst/>
                    <a:latin typeface="Montserrat" panose="00000500000000000000" pitchFamily="2" charset="0"/>
                  </a:rPr>
                  <a:t> de primer </a:t>
                </a:r>
                <a:r>
                  <a:rPr lang="en-US" sz="2400" b="1" i="0" dirty="0" err="1">
                    <a:solidFill>
                      <a:srgbClr val="1D2125"/>
                    </a:solidFill>
                    <a:effectLst/>
                    <a:latin typeface="Montserrat" panose="00000500000000000000" pitchFamily="2" charset="0"/>
                  </a:rPr>
                  <a:t>orden</a:t>
                </a:r>
                <a:endParaRPr lang="en-US" sz="2400" b="0" i="0" dirty="0">
                  <a:solidFill>
                    <a:srgbClr val="1D2125"/>
                  </a:solidFill>
                  <a:effectLst/>
                  <a:latin typeface="Montserrat" panose="00000500000000000000" pitchFamily="2" charset="0"/>
                </a:endParaRPr>
              </a:p>
              <a:p>
                <a:pPr algn="l">
                  <a:spcAft>
                    <a:spcPts val="1500"/>
                  </a:spcAft>
                  <a:buNone/>
                </a:pPr>
                <a:r>
                  <a:rPr lang="en-US" sz="2400" b="0" i="0" dirty="0">
                    <a:solidFill>
                      <a:srgbClr val="1D2125"/>
                    </a:solidFill>
                    <a:effectLst/>
                    <a:latin typeface="Montserrat" panose="00000500000000000000" pitchFamily="2" charset="0"/>
                  </a:rPr>
                  <a:t>Si la </a:t>
                </a:r>
                <a:r>
                  <a:rPr lang="en-US" sz="2400" b="0" i="0" dirty="0" err="1">
                    <a:solidFill>
                      <a:srgbClr val="1D2125"/>
                    </a:solidFill>
                    <a:effectLst/>
                    <a:latin typeface="Montserrat" panose="00000500000000000000" pitchFamily="2" charset="0"/>
                  </a:rPr>
                  <a:t>función</a:t>
                </a:r>
                <a:r>
                  <a:rPr lang="en-US" sz="2400" b="0" i="0" dirty="0">
                    <a:solidFill>
                      <a:srgbClr val="1D2125"/>
                    </a:solidFill>
                    <a:effectLst/>
                    <a:latin typeface="Montserrat" panose="00000500000000000000" pitchFamily="2" charset="0"/>
                  </a:rPr>
                  <a:t> </a:t>
                </a:r>
                <a14:m>
                  <m:oMath xmlns:m="http://schemas.openxmlformats.org/officeDocument/2006/math">
                    <m:r>
                      <a:rPr lang="en-US" sz="2400" i="1">
                        <a:latin typeface="Cambria Math" panose="02040503050406030204" pitchFamily="18" charset="0"/>
                      </a:rPr>
                      <m:t>𝑓</m:t>
                    </m:r>
                    <m:d>
                      <m:dPr>
                        <m:ctrlPr>
                          <a:rPr lang="ar-AE" sz="2400" i="1">
                            <a:latin typeface="Cambria Math" panose="02040503050406030204" pitchFamily="18" charset="0"/>
                          </a:rPr>
                        </m:ctrlPr>
                      </m:dPr>
                      <m:e>
                        <m:r>
                          <a:rPr lang="ar-AE" sz="2400" i="1">
                            <a:latin typeface="Cambria Math" panose="02040503050406030204" pitchFamily="18" charset="0"/>
                          </a:rPr>
                          <m:t>𝑥</m:t>
                        </m:r>
                      </m:e>
                    </m:d>
                  </m:oMath>
                </a14:m>
                <a:r>
                  <a:rPr lang="en-US" sz="2400" b="0" i="0" dirty="0">
                    <a:solidFill>
                      <a:srgbClr val="1D2125"/>
                    </a:solidFill>
                    <a:effectLst/>
                    <a:latin typeface="Montserrat" panose="00000500000000000000" pitchFamily="2" charset="0"/>
                  </a:rPr>
                  <a:t> es continua y derivable, un punto </a:t>
                </a:r>
                <a:r>
                  <a:rPr lang="en-US" sz="2400" b="0" i="0" dirty="0" err="1">
                    <a:solidFill>
                      <a:srgbClr val="1D2125"/>
                    </a:solidFill>
                    <a:effectLst/>
                    <a:latin typeface="Montserrat" panose="00000500000000000000" pitchFamily="2" charset="0"/>
                  </a:rPr>
                  <a:t>crítico</a:t>
                </a:r>
                <a:r>
                  <a:rPr lang="en-US" sz="2400" b="0" i="0" dirty="0">
                    <a:solidFill>
                      <a:srgbClr val="1D2125"/>
                    </a:solidFill>
                    <a:effectLst/>
                    <a:latin typeface="Montserrat" panose="00000500000000000000" pitchFamily="2" charset="0"/>
                  </a:rPr>
                  <a:t> </a:t>
                </a:r>
                <a14:m>
                  <m:oMath xmlns:m="http://schemas.openxmlformats.org/officeDocument/2006/math">
                    <m:sSup>
                      <m:sSupPr>
                        <m:ctrlPr>
                          <a:rPr lang="ar-AE" sz="2400" b="1" i="1">
                            <a:latin typeface="Cambria Math" panose="02040503050406030204" pitchFamily="18" charset="0"/>
                          </a:rPr>
                        </m:ctrlPr>
                      </m:sSupPr>
                      <m:e>
                        <m:r>
                          <a:rPr lang="ar-AE" sz="2400" b="1" i="1">
                            <a:latin typeface="Cambria Math" panose="02040503050406030204" pitchFamily="18" charset="0"/>
                          </a:rPr>
                          <m:t>𝒙</m:t>
                        </m:r>
                      </m:e>
                      <m:sup>
                        <m:r>
                          <a:rPr lang="ar-AE" sz="2400" b="1" i="0">
                            <a:latin typeface="Cambria Math" panose="02040503050406030204" pitchFamily="18" charset="0"/>
                          </a:rPr>
                          <m:t>∗</m:t>
                        </m:r>
                      </m:sup>
                    </m:sSup>
                  </m:oMath>
                </a14:m>
                <a:r>
                  <a:rPr lang="en-US" sz="2400" b="0" i="0" dirty="0">
                    <a:solidFill>
                      <a:srgbClr val="1D2125"/>
                    </a:solidFill>
                    <a:effectLst/>
                    <a:latin typeface="Montserrat" panose="00000500000000000000" pitchFamily="2" charset="0"/>
                  </a:rPr>
                  <a:t>es </a:t>
                </a:r>
                <a:r>
                  <a:rPr lang="en-US" sz="2400" b="0" i="0" dirty="0" err="1">
                    <a:solidFill>
                      <a:srgbClr val="1D2125"/>
                    </a:solidFill>
                    <a:effectLst/>
                    <a:latin typeface="Montserrat" panose="00000500000000000000" pitchFamily="2" charset="0"/>
                  </a:rPr>
                  <a:t>candidato</a:t>
                </a:r>
                <a:r>
                  <a:rPr lang="en-US" sz="2400" b="0" i="0" dirty="0">
                    <a:solidFill>
                      <a:srgbClr val="1D2125"/>
                    </a:solidFill>
                    <a:effectLst/>
                    <a:latin typeface="Montserrat" panose="00000500000000000000" pitchFamily="2" charset="0"/>
                  </a:rPr>
                  <a:t> a </a:t>
                </a:r>
                <a:r>
                  <a:rPr lang="en-US" sz="2400" b="0" i="0" dirty="0" err="1">
                    <a:solidFill>
                      <a:srgbClr val="1D2125"/>
                    </a:solidFill>
                    <a:effectLst/>
                    <a:latin typeface="Montserrat" panose="00000500000000000000" pitchFamily="2" charset="0"/>
                  </a:rPr>
                  <a:t>máximo</a:t>
                </a:r>
                <a:r>
                  <a:rPr lang="en-US" sz="2400" b="0" i="0" dirty="0">
                    <a:solidFill>
                      <a:srgbClr val="1D2125"/>
                    </a:solidFill>
                    <a:effectLst/>
                    <a:latin typeface="Montserrat" panose="00000500000000000000" pitchFamily="2" charset="0"/>
                  </a:rPr>
                  <a:t> o </a:t>
                </a:r>
                <a:r>
                  <a:rPr lang="en-US" sz="2400" b="0" i="0" dirty="0" err="1">
                    <a:solidFill>
                      <a:srgbClr val="1D2125"/>
                    </a:solidFill>
                    <a:effectLst/>
                    <a:latin typeface="Montserrat" panose="00000500000000000000" pitchFamily="2" charset="0"/>
                  </a:rPr>
                  <a:t>mínimo</a:t>
                </a:r>
                <a:r>
                  <a:rPr lang="en-US" sz="2400" b="0" i="0" dirty="0">
                    <a:solidFill>
                      <a:srgbClr val="1D2125"/>
                    </a:solidFill>
                    <a:effectLst/>
                    <a:latin typeface="Montserrat" panose="00000500000000000000" pitchFamily="2" charset="0"/>
                  </a:rPr>
                  <a:t> </a:t>
                </a:r>
                <a:r>
                  <a:rPr lang="en-US" sz="2400" b="0" i="0" dirty="0" err="1">
                    <a:solidFill>
                      <a:srgbClr val="1D2125"/>
                    </a:solidFill>
                    <a:effectLst/>
                    <a:latin typeface="Montserrat" panose="00000500000000000000" pitchFamily="2" charset="0"/>
                  </a:rPr>
                  <a:t>si</a:t>
                </a:r>
                <a:r>
                  <a:rPr lang="en-US" sz="2400" b="0" i="0" dirty="0">
                    <a:solidFill>
                      <a:srgbClr val="1D2125"/>
                    </a:solidFill>
                    <a:effectLst/>
                    <a:latin typeface="Montserrat" panose="00000500000000000000" pitchFamily="2" charset="0"/>
                  </a:rPr>
                  <a:t> </a:t>
                </a:r>
                <a:r>
                  <a:rPr lang="en-US" sz="2400" b="0" i="0" dirty="0" err="1">
                    <a:solidFill>
                      <a:srgbClr val="1D2125"/>
                    </a:solidFill>
                    <a:effectLst/>
                    <a:latin typeface="Montserrat" panose="00000500000000000000" pitchFamily="2" charset="0"/>
                  </a:rPr>
                  <a:t>cumple</a:t>
                </a:r>
                <a:r>
                  <a:rPr lang="en-US" sz="2400" b="0" i="0" dirty="0">
                    <a:solidFill>
                      <a:srgbClr val="1D2125"/>
                    </a:solidFill>
                    <a:effectLst/>
                    <a:latin typeface="Montserrat" panose="00000500000000000000" pitchFamily="2" charset="0"/>
                  </a:rPr>
                  <a:t>:</a:t>
                </a:r>
              </a:p>
              <a:p>
                <a:pPr algn="l">
                  <a:spcAft>
                    <a:spcPts val="1500"/>
                  </a:spcAft>
                  <a:buNone/>
                </a:pPr>
                <a14:m>
                  <m:oMathPara xmlns:m="http://schemas.openxmlformats.org/officeDocument/2006/math">
                    <m:oMathParaPr>
                      <m:jc m:val="centerGroup"/>
                    </m:oMathParaPr>
                    <m:oMath xmlns:m="http://schemas.openxmlformats.org/officeDocument/2006/math">
                      <m:sSup>
                        <m:sSupPr>
                          <m:ctrlPr>
                            <a:rPr lang="ar-AE" sz="2400" i="1">
                              <a:latin typeface="Cambria Math" panose="02040503050406030204" pitchFamily="18" charset="0"/>
                            </a:rPr>
                          </m:ctrlPr>
                        </m:sSupPr>
                        <m:e>
                          <m:r>
                            <a:rPr lang="ar-AE" sz="2400" i="1">
                              <a:latin typeface="Cambria Math" panose="02040503050406030204" pitchFamily="18" charset="0"/>
                            </a:rPr>
                            <m:t>𝑓</m:t>
                          </m:r>
                        </m:e>
                        <m:sup>
                          <m:r>
                            <a:rPr lang="ar-AE" sz="2400" i="0">
                              <a:latin typeface="Cambria Math" panose="02040503050406030204" pitchFamily="18" charset="0"/>
                            </a:rPr>
                            <m:t>′</m:t>
                          </m:r>
                        </m:sup>
                      </m:sSup>
                      <m:d>
                        <m:dPr>
                          <m:ctrlPr>
                            <a:rPr lang="ar-AE" sz="2400" i="1">
                              <a:latin typeface="Cambria Math" panose="02040503050406030204" pitchFamily="18" charset="0"/>
                            </a:rPr>
                          </m:ctrlPr>
                        </m:dPr>
                        <m:e>
                          <m:sSup>
                            <m:sSupPr>
                              <m:ctrlPr>
                                <a:rPr lang="ar-AE" sz="2400" b="1" i="1">
                                  <a:latin typeface="Cambria Math" panose="02040503050406030204" pitchFamily="18" charset="0"/>
                                </a:rPr>
                              </m:ctrlPr>
                            </m:sSupPr>
                            <m:e>
                              <m:r>
                                <a:rPr lang="ar-AE" sz="2400" b="1" i="1">
                                  <a:latin typeface="Cambria Math" panose="02040503050406030204" pitchFamily="18" charset="0"/>
                                </a:rPr>
                                <m:t>𝒙</m:t>
                              </m:r>
                            </m:e>
                            <m:sup>
                              <m:r>
                                <a:rPr lang="ar-AE" sz="2400" b="1" i="0">
                                  <a:latin typeface="Cambria Math" panose="02040503050406030204" pitchFamily="18" charset="0"/>
                                </a:rPr>
                                <m:t>∗</m:t>
                              </m:r>
                            </m:sup>
                          </m:sSup>
                        </m:e>
                      </m:d>
                      <m:r>
                        <a:rPr lang="ar-AE" sz="2400" i="0">
                          <a:latin typeface="Cambria Math" panose="02040503050406030204" pitchFamily="18" charset="0"/>
                        </a:rPr>
                        <m:t>=</m:t>
                      </m:r>
                      <m:r>
                        <a:rPr lang="ar-AE" sz="2400" i="0">
                          <a:latin typeface="Cambria Math" panose="02040503050406030204" pitchFamily="18" charset="0"/>
                        </a:rPr>
                        <m:t>0</m:t>
                      </m:r>
                    </m:oMath>
                  </m:oMathPara>
                </a14:m>
                <a:endParaRPr lang="ar-AE" sz="2400" b="0" i="0" dirty="0">
                  <a:solidFill>
                    <a:srgbClr val="1D2125"/>
                  </a:solidFill>
                  <a:effectLst/>
                  <a:latin typeface="Montserrat" panose="00000500000000000000" pitchFamily="2" charset="0"/>
                </a:endParaRPr>
              </a:p>
            </p:txBody>
          </p:sp>
        </mc:Choice>
        <mc:Fallback>
          <p:sp>
            <p:nvSpPr>
              <p:cNvPr id="4" name="TextBox 3">
                <a:extLst>
                  <a:ext uri="{FF2B5EF4-FFF2-40B4-BE49-F238E27FC236}">
                    <a16:creationId xmlns:a16="http://schemas.microsoft.com/office/drawing/2014/main" id="{61BB13BB-4AAB-C94D-1C7C-2AAA03DE8ECC}"/>
                  </a:ext>
                </a:extLst>
              </p:cNvPr>
              <p:cNvSpPr txBox="1">
                <a:spLocks noRot="1" noChangeAspect="1" noMove="1" noResize="1" noEditPoints="1" noAdjustHandles="1" noChangeArrowheads="1" noChangeShapeType="1" noTextEdit="1"/>
              </p:cNvSpPr>
              <p:nvPr/>
            </p:nvSpPr>
            <p:spPr>
              <a:xfrm>
                <a:off x="228600" y="328200"/>
                <a:ext cx="7239000" cy="2323713"/>
              </a:xfrm>
              <a:prstGeom prst="rect">
                <a:avLst/>
              </a:prstGeom>
              <a:blipFill>
                <a:blip r:embed="rId3"/>
                <a:stretch>
                  <a:fillRect l="-1262" t="-1828"/>
                </a:stretch>
              </a:blipFill>
              <a:ln>
                <a:solidFill>
                  <a:schemeClr val="accent1"/>
                </a:solidFill>
              </a:ln>
            </p:spPr>
            <p:txBody>
              <a:bodyPr/>
              <a:lstStyle/>
              <a:p>
                <a:r>
                  <a:rPr lang="en-US">
                    <a:noFill/>
                  </a:rPr>
                  <a:t> </a:t>
                </a:r>
              </a:p>
            </p:txBody>
          </p:sp>
        </mc:Fallback>
      </mc:AlternateContent>
      <p:sp>
        <p:nvSpPr>
          <p:cNvPr id="6" name="TextBox 5">
            <a:extLst>
              <a:ext uri="{FF2B5EF4-FFF2-40B4-BE49-F238E27FC236}">
                <a16:creationId xmlns:a16="http://schemas.microsoft.com/office/drawing/2014/main" id="{7B11994D-87E3-C4B4-9A71-30D020107986}"/>
              </a:ext>
            </a:extLst>
          </p:cNvPr>
          <p:cNvSpPr txBox="1"/>
          <p:nvPr/>
        </p:nvSpPr>
        <p:spPr>
          <a:xfrm>
            <a:off x="457200" y="3722300"/>
            <a:ext cx="8305800" cy="2870016"/>
          </a:xfrm>
          <a:prstGeom prst="rect">
            <a:avLst/>
          </a:prstGeom>
          <a:solidFill>
            <a:schemeClr val="accent6">
              <a:lumMod val="20000"/>
              <a:lumOff val="80000"/>
            </a:schemeClr>
          </a:solidFill>
          <a:ln>
            <a:solidFill>
              <a:schemeClr val="accent1"/>
            </a:solidFill>
          </a:ln>
        </p:spPr>
        <p:txBody>
          <a:bodyPr wrap="square">
            <a:spAutoFit/>
          </a:bodyPr>
          <a:lstStyle/>
          <a:p>
            <a:pPr algn="l">
              <a:spcAft>
                <a:spcPts val="1500"/>
              </a:spcAft>
              <a:buNone/>
            </a:pPr>
            <a:r>
              <a:rPr lang="es-EC" sz="2400" b="0" i="0" dirty="0">
                <a:solidFill>
                  <a:srgbClr val="1D2125"/>
                </a:solidFill>
                <a:effectLst/>
                <a:latin typeface="Montserrat" panose="00000500000000000000" pitchFamily="2" charset="0"/>
              </a:rPr>
              <a:t>Esta condición </a:t>
            </a:r>
            <a:r>
              <a:rPr lang="es-EC" sz="2400" b="1" i="0" dirty="0">
                <a:solidFill>
                  <a:srgbClr val="1D2125"/>
                </a:solidFill>
                <a:effectLst/>
                <a:latin typeface="Montserrat" panose="00000500000000000000" pitchFamily="2" charset="0"/>
              </a:rPr>
              <a:t>significa que la pendiente de la función es cero</a:t>
            </a:r>
            <a:r>
              <a:rPr lang="es-EC" sz="2400" b="0" i="0" dirty="0">
                <a:solidFill>
                  <a:srgbClr val="1D2125"/>
                </a:solidFill>
                <a:effectLst/>
                <a:latin typeface="Montserrat" panose="00000500000000000000" pitchFamily="2" charset="0"/>
              </a:rPr>
              <a:t>, es decir, </a:t>
            </a:r>
            <a:r>
              <a:rPr lang="es-EC" sz="2400" b="0" i="0" u="sng" dirty="0">
                <a:solidFill>
                  <a:srgbClr val="1D2125"/>
                </a:solidFill>
                <a:effectLst/>
                <a:latin typeface="Montserrat" panose="00000500000000000000" pitchFamily="2" charset="0"/>
              </a:rPr>
              <a:t>no hay cambio en la dirección </a:t>
            </a:r>
            <a:r>
              <a:rPr lang="es-EC" sz="2400" b="0" i="0" dirty="0">
                <a:solidFill>
                  <a:srgbClr val="1D2125"/>
                </a:solidFill>
                <a:effectLst/>
                <a:latin typeface="Montserrat" panose="00000500000000000000" pitchFamily="2" charset="0"/>
              </a:rPr>
              <a:t>de crecimiento o decrecimiento.</a:t>
            </a:r>
          </a:p>
          <a:p>
            <a:pPr algn="l">
              <a:spcAft>
                <a:spcPts val="1500"/>
              </a:spcAft>
              <a:buNone/>
            </a:pPr>
            <a:r>
              <a:rPr lang="es-EC" sz="2400" b="0" i="0" dirty="0">
                <a:solidFill>
                  <a:srgbClr val="1D2125"/>
                </a:solidFill>
                <a:effectLst/>
                <a:latin typeface="Montserrat" panose="00000500000000000000" pitchFamily="2" charset="0"/>
              </a:rPr>
              <a:t>En términos económicos, equivale al punto donde el </a:t>
            </a:r>
            <a:r>
              <a:rPr lang="es-EC" sz="2400" b="1" i="0" dirty="0">
                <a:solidFill>
                  <a:srgbClr val="1D2125"/>
                </a:solidFill>
                <a:effectLst/>
                <a:latin typeface="Montserrat" panose="00000500000000000000" pitchFamily="2" charset="0"/>
              </a:rPr>
              <a:t>ingreso marginal es igual al costo marginal</a:t>
            </a:r>
            <a:r>
              <a:rPr lang="es-EC" sz="2400" b="0" i="0" dirty="0">
                <a:solidFill>
                  <a:srgbClr val="1D2125"/>
                </a:solidFill>
                <a:effectLst/>
                <a:latin typeface="Montserrat" panose="00000500000000000000" pitchFamily="2" charset="0"/>
              </a:rPr>
              <a:t>, o donde la utilidad marginal se anula, lo que indica equilibrio.</a:t>
            </a:r>
          </a:p>
        </p:txBody>
      </p:sp>
    </p:spTree>
    <p:extLst>
      <p:ext uri="{BB962C8B-B14F-4D97-AF65-F5344CB8AC3E}">
        <p14:creationId xmlns:p14="http://schemas.microsoft.com/office/powerpoint/2010/main" val="2709816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8A7E83-D3F5-BDAB-1341-55E989BA6D53}"/>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D4C2F01A-FDE4-95F4-0968-BD2615297A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mc:Choice xmlns:a14="http://schemas.microsoft.com/office/drawing/2010/main" Requires="a14">
          <p:sp>
            <p:nvSpPr>
              <p:cNvPr id="4" name="TextBox 3">
                <a:extLst>
                  <a:ext uri="{FF2B5EF4-FFF2-40B4-BE49-F238E27FC236}">
                    <a16:creationId xmlns:a16="http://schemas.microsoft.com/office/drawing/2014/main" id="{B690186F-B578-61C1-090F-3B172383B83F}"/>
                  </a:ext>
                </a:extLst>
              </p:cNvPr>
              <p:cNvSpPr txBox="1"/>
              <p:nvPr/>
            </p:nvSpPr>
            <p:spPr>
              <a:xfrm>
                <a:off x="304800" y="1209162"/>
                <a:ext cx="8534400" cy="4539704"/>
              </a:xfrm>
              <a:prstGeom prst="rect">
                <a:avLst/>
              </a:prstGeom>
              <a:solidFill>
                <a:schemeClr val="tx2">
                  <a:lumMod val="20000"/>
                  <a:lumOff val="80000"/>
                </a:schemeClr>
              </a:solidFill>
            </p:spPr>
            <p:txBody>
              <a:bodyPr wrap="square">
                <a:spAutoFit/>
              </a:bodyPr>
              <a:lstStyle/>
              <a:p>
                <a:pPr algn="l"/>
                <a:r>
                  <a:rPr lang="en-US" sz="2400" b="1" i="0" dirty="0">
                    <a:solidFill>
                      <a:srgbClr val="1D2125"/>
                    </a:solidFill>
                    <a:effectLst/>
                    <a:latin typeface="Montserrat" panose="00000500000000000000" pitchFamily="2" charset="0"/>
                  </a:rPr>
                  <a:t>2. </a:t>
                </a:r>
                <a:r>
                  <a:rPr lang="en-US" sz="2400" b="1" i="0" dirty="0" err="1">
                    <a:solidFill>
                      <a:srgbClr val="1D2125"/>
                    </a:solidFill>
                    <a:effectLst/>
                    <a:latin typeface="Montserrat" panose="00000500000000000000" pitchFamily="2" charset="0"/>
                  </a:rPr>
                  <a:t>Condiciones</a:t>
                </a:r>
                <a:r>
                  <a:rPr lang="en-US" sz="2400" b="1" i="0" dirty="0">
                    <a:solidFill>
                      <a:srgbClr val="1D2125"/>
                    </a:solidFill>
                    <a:effectLst/>
                    <a:latin typeface="Montserrat" panose="00000500000000000000" pitchFamily="2" charset="0"/>
                  </a:rPr>
                  <a:t> </a:t>
                </a:r>
                <a:r>
                  <a:rPr lang="en-US" sz="2400" b="1" i="0" dirty="0" err="1">
                    <a:solidFill>
                      <a:srgbClr val="1D2125"/>
                    </a:solidFill>
                    <a:effectLst/>
                    <a:latin typeface="Montserrat" panose="00000500000000000000" pitchFamily="2" charset="0"/>
                  </a:rPr>
                  <a:t>suficientes</a:t>
                </a:r>
                <a:r>
                  <a:rPr lang="en-US" sz="2400" b="1" i="0" dirty="0">
                    <a:solidFill>
                      <a:srgbClr val="1D2125"/>
                    </a:solidFill>
                    <a:effectLst/>
                    <a:latin typeface="Montserrat" panose="00000500000000000000" pitchFamily="2" charset="0"/>
                  </a:rPr>
                  <a:t> de </a:t>
                </a:r>
                <a:r>
                  <a:rPr lang="en-US" sz="2400" b="1" i="0" dirty="0" err="1">
                    <a:solidFill>
                      <a:srgbClr val="1D2125"/>
                    </a:solidFill>
                    <a:effectLst/>
                    <a:latin typeface="Montserrat" panose="00000500000000000000" pitchFamily="2" charset="0"/>
                  </a:rPr>
                  <a:t>segundo</a:t>
                </a:r>
                <a:r>
                  <a:rPr lang="en-US" sz="2400" b="1" i="0" dirty="0">
                    <a:solidFill>
                      <a:srgbClr val="1D2125"/>
                    </a:solidFill>
                    <a:effectLst/>
                    <a:latin typeface="Montserrat" panose="00000500000000000000" pitchFamily="2" charset="0"/>
                  </a:rPr>
                  <a:t> </a:t>
                </a:r>
                <a:r>
                  <a:rPr lang="en-US" sz="2400" b="1" i="0" dirty="0" err="1">
                    <a:solidFill>
                      <a:srgbClr val="1D2125"/>
                    </a:solidFill>
                    <a:effectLst/>
                    <a:latin typeface="Montserrat" panose="00000500000000000000" pitchFamily="2" charset="0"/>
                  </a:rPr>
                  <a:t>orden</a:t>
                </a:r>
                <a:endParaRPr lang="en-US" sz="2400" b="1" i="0" dirty="0">
                  <a:solidFill>
                    <a:srgbClr val="1D2125"/>
                  </a:solidFill>
                  <a:effectLst/>
                  <a:latin typeface="Montserrat" panose="00000500000000000000" pitchFamily="2" charset="0"/>
                </a:endParaRPr>
              </a:p>
              <a:p>
                <a:pPr algn="l"/>
                <a:endParaRPr lang="en-US" sz="2400" b="0" i="0" dirty="0">
                  <a:solidFill>
                    <a:srgbClr val="1D2125"/>
                  </a:solidFill>
                  <a:effectLst/>
                  <a:latin typeface="Montserrat" panose="00000500000000000000" pitchFamily="2" charset="0"/>
                </a:endParaRPr>
              </a:p>
              <a:p>
                <a:pPr algn="l">
                  <a:spcAft>
                    <a:spcPts val="1500"/>
                  </a:spcAft>
                  <a:buNone/>
                </a:pPr>
                <a:r>
                  <a:rPr lang="en-US" sz="2400" b="0" i="0" dirty="0">
                    <a:solidFill>
                      <a:srgbClr val="1D2125"/>
                    </a:solidFill>
                    <a:effectLst/>
                    <a:latin typeface="Montserrat" panose="00000500000000000000" pitchFamily="2" charset="0"/>
                  </a:rPr>
                  <a:t>Una </a:t>
                </a:r>
                <a:r>
                  <a:rPr lang="en-US" sz="2400" b="0" i="0" dirty="0" err="1">
                    <a:solidFill>
                      <a:srgbClr val="1D2125"/>
                    </a:solidFill>
                    <a:effectLst/>
                    <a:latin typeface="Montserrat" panose="00000500000000000000" pitchFamily="2" charset="0"/>
                  </a:rPr>
                  <a:t>vez</a:t>
                </a:r>
                <a:r>
                  <a:rPr lang="en-US" sz="2400" b="0" i="0" dirty="0">
                    <a:solidFill>
                      <a:srgbClr val="1D2125"/>
                    </a:solidFill>
                    <a:effectLst/>
                    <a:latin typeface="Montserrat" panose="00000500000000000000" pitchFamily="2" charset="0"/>
                  </a:rPr>
                  <a:t> </a:t>
                </a:r>
                <a:r>
                  <a:rPr lang="en-US" sz="2400" b="0" i="0" dirty="0" err="1">
                    <a:solidFill>
                      <a:srgbClr val="1D2125"/>
                    </a:solidFill>
                    <a:effectLst/>
                    <a:latin typeface="Montserrat" panose="00000500000000000000" pitchFamily="2" charset="0"/>
                  </a:rPr>
                  <a:t>identificado</a:t>
                </a:r>
                <a:r>
                  <a:rPr lang="en-US" sz="2400" b="0" i="0" dirty="0">
                    <a:solidFill>
                      <a:srgbClr val="1D2125"/>
                    </a:solidFill>
                    <a:effectLst/>
                    <a:latin typeface="Montserrat" panose="00000500000000000000" pitchFamily="2" charset="0"/>
                  </a:rPr>
                  <a:t> </a:t>
                </a:r>
                <a:r>
                  <a:rPr lang="en-US" sz="2400" b="0" i="0" dirty="0" err="1">
                    <a:solidFill>
                      <a:srgbClr val="1D2125"/>
                    </a:solidFill>
                    <a:effectLst/>
                    <a:latin typeface="Montserrat" panose="00000500000000000000" pitchFamily="2" charset="0"/>
                  </a:rPr>
                  <a:t>el</a:t>
                </a:r>
                <a:r>
                  <a:rPr lang="en-US" sz="2400" b="0" i="0" dirty="0">
                    <a:solidFill>
                      <a:srgbClr val="1D2125"/>
                    </a:solidFill>
                    <a:effectLst/>
                    <a:latin typeface="Montserrat" panose="00000500000000000000" pitchFamily="2" charset="0"/>
                  </a:rPr>
                  <a:t> </a:t>
                </a:r>
                <a:r>
                  <a:rPr lang="en-US" sz="2400" b="0" i="0" u="sng" dirty="0">
                    <a:solidFill>
                      <a:srgbClr val="1D2125"/>
                    </a:solidFill>
                    <a:effectLst/>
                    <a:latin typeface="Montserrat" panose="00000500000000000000" pitchFamily="2" charset="0"/>
                  </a:rPr>
                  <a:t>punto </a:t>
                </a:r>
                <a:r>
                  <a:rPr lang="en-US" sz="2400" b="0" i="0" u="sng" dirty="0" err="1">
                    <a:solidFill>
                      <a:srgbClr val="1D2125"/>
                    </a:solidFill>
                    <a:effectLst/>
                    <a:latin typeface="Montserrat" panose="00000500000000000000" pitchFamily="2" charset="0"/>
                  </a:rPr>
                  <a:t>crítico</a:t>
                </a:r>
                <a14:m>
                  <m:oMath xmlns:m="http://schemas.openxmlformats.org/officeDocument/2006/math">
                    <m:sSup>
                      <m:sSupPr>
                        <m:ctrlPr>
                          <a:rPr lang="ar-AE" sz="2400" b="1" i="1" u="sng">
                            <a:latin typeface="Cambria Math" panose="02040503050406030204" pitchFamily="18" charset="0"/>
                          </a:rPr>
                        </m:ctrlPr>
                      </m:sSupPr>
                      <m:e>
                        <m:r>
                          <a:rPr lang="es-EC" sz="2400" b="1" i="1" u="sng" smtClean="0">
                            <a:latin typeface="Cambria Math" panose="02040503050406030204" pitchFamily="18" charset="0"/>
                          </a:rPr>
                          <m:t>  </m:t>
                        </m:r>
                        <m:r>
                          <a:rPr lang="ar-AE" sz="2400" b="1" i="1" u="sng">
                            <a:latin typeface="Cambria Math" panose="02040503050406030204" pitchFamily="18" charset="0"/>
                          </a:rPr>
                          <m:t>𝒙</m:t>
                        </m:r>
                      </m:e>
                      <m:sup>
                        <m:r>
                          <a:rPr lang="ar-AE" sz="2400" b="1" i="0" u="sng">
                            <a:latin typeface="Cambria Math" panose="02040503050406030204" pitchFamily="18" charset="0"/>
                          </a:rPr>
                          <m:t>∗</m:t>
                        </m:r>
                      </m:sup>
                    </m:sSup>
                  </m:oMath>
                </a14:m>
                <a:r>
                  <a:rPr lang="ar-AE" sz="2400" b="0" i="0" dirty="0">
                    <a:solidFill>
                      <a:srgbClr val="1D2125"/>
                    </a:solidFill>
                    <a:effectLst/>
                    <a:latin typeface="Montserrat" panose="00000500000000000000" pitchFamily="2" charset="0"/>
                  </a:rPr>
                  <a:t>, </a:t>
                </a:r>
                <a:r>
                  <a:rPr lang="en-US" sz="2400" b="0" i="0" dirty="0">
                    <a:solidFill>
                      <a:srgbClr val="1D2125"/>
                    </a:solidFill>
                    <a:effectLst/>
                    <a:latin typeface="Montserrat" panose="00000500000000000000" pitchFamily="2" charset="0"/>
                  </a:rPr>
                  <a:t>es </a:t>
                </a:r>
                <a:r>
                  <a:rPr lang="en-US" sz="2400" b="0" i="0" dirty="0" err="1">
                    <a:solidFill>
                      <a:srgbClr val="1D2125"/>
                    </a:solidFill>
                    <a:effectLst/>
                    <a:latin typeface="Montserrat" panose="00000500000000000000" pitchFamily="2" charset="0"/>
                  </a:rPr>
                  <a:t>decir</a:t>
                </a:r>
                <a:r>
                  <a:rPr lang="en-US" sz="2400" b="0" i="0" dirty="0">
                    <a:solidFill>
                      <a:srgbClr val="1D2125"/>
                    </a:solidFill>
                    <a:effectLst/>
                    <a:latin typeface="Montserrat" panose="00000500000000000000" pitchFamily="2" charset="0"/>
                  </a:rPr>
                  <a:t>, </a:t>
                </a:r>
                <a:r>
                  <a:rPr lang="en-US" sz="2400" b="0" i="0" dirty="0" err="1">
                    <a:solidFill>
                      <a:srgbClr val="1D2125"/>
                    </a:solidFill>
                    <a:effectLst/>
                    <a:latin typeface="Montserrat" panose="00000500000000000000" pitchFamily="2" charset="0"/>
                  </a:rPr>
                  <a:t>aquel</a:t>
                </a:r>
                <a:r>
                  <a:rPr lang="en-US" sz="2400" b="0" i="0" dirty="0">
                    <a:solidFill>
                      <a:srgbClr val="1D2125"/>
                    </a:solidFill>
                    <a:effectLst/>
                    <a:latin typeface="Montserrat" panose="00000500000000000000" pitchFamily="2" charset="0"/>
                  </a:rPr>
                  <a:t> </a:t>
                </a:r>
                <a:r>
                  <a:rPr lang="en-US" sz="2400" b="0" i="0" dirty="0" err="1">
                    <a:solidFill>
                      <a:srgbClr val="1D2125"/>
                    </a:solidFill>
                    <a:effectLst/>
                    <a:latin typeface="Montserrat" panose="00000500000000000000" pitchFamily="2" charset="0"/>
                  </a:rPr>
                  <a:t>en</a:t>
                </a:r>
                <a:r>
                  <a:rPr lang="en-US" sz="2400" b="0" i="0" dirty="0">
                    <a:solidFill>
                      <a:srgbClr val="1D2125"/>
                    </a:solidFill>
                    <a:effectLst/>
                    <a:latin typeface="Montserrat" panose="00000500000000000000" pitchFamily="2" charset="0"/>
                  </a:rPr>
                  <a:t> </a:t>
                </a:r>
                <a:r>
                  <a:rPr lang="en-US" sz="2400" b="0" i="0" dirty="0" err="1">
                    <a:solidFill>
                      <a:srgbClr val="1D2125"/>
                    </a:solidFill>
                    <a:effectLst/>
                    <a:latin typeface="Montserrat" panose="00000500000000000000" pitchFamily="2" charset="0"/>
                  </a:rPr>
                  <a:t>el</a:t>
                </a:r>
                <a:r>
                  <a:rPr lang="en-US" sz="2400" b="0" i="0" dirty="0">
                    <a:solidFill>
                      <a:srgbClr val="1D2125"/>
                    </a:solidFill>
                    <a:effectLst/>
                    <a:latin typeface="Montserrat" panose="00000500000000000000" pitchFamily="2" charset="0"/>
                  </a:rPr>
                  <a:t> que la </a:t>
                </a:r>
                <a:r>
                  <a:rPr lang="en-US" sz="2400" b="1" i="0" dirty="0" err="1">
                    <a:solidFill>
                      <a:srgbClr val="1D2125"/>
                    </a:solidFill>
                    <a:effectLst/>
                    <a:latin typeface="Montserrat" panose="00000500000000000000" pitchFamily="2" charset="0"/>
                  </a:rPr>
                  <a:t>primera</a:t>
                </a:r>
                <a:r>
                  <a:rPr lang="en-US" sz="2400" b="1" i="0" dirty="0">
                    <a:solidFill>
                      <a:srgbClr val="1D2125"/>
                    </a:solidFill>
                    <a:effectLst/>
                    <a:latin typeface="Montserrat" panose="00000500000000000000" pitchFamily="2" charset="0"/>
                  </a:rPr>
                  <a:t> </a:t>
                </a:r>
                <a:r>
                  <a:rPr lang="en-US" sz="2400" b="1" i="0" dirty="0" err="1">
                    <a:solidFill>
                      <a:srgbClr val="1D2125"/>
                    </a:solidFill>
                    <a:effectLst/>
                    <a:latin typeface="Montserrat" panose="00000500000000000000" pitchFamily="2" charset="0"/>
                  </a:rPr>
                  <a:t>derivada</a:t>
                </a:r>
                <a:r>
                  <a:rPr lang="en-US" sz="2400" b="1" i="0" dirty="0">
                    <a:solidFill>
                      <a:srgbClr val="1D2125"/>
                    </a:solidFill>
                    <a:effectLst/>
                    <a:latin typeface="Montserrat" panose="00000500000000000000" pitchFamily="2" charset="0"/>
                  </a:rPr>
                  <a:t> se </a:t>
                </a:r>
                <a:r>
                  <a:rPr lang="en-US" sz="2400" b="1" i="0" dirty="0" err="1">
                    <a:solidFill>
                      <a:srgbClr val="1D2125"/>
                    </a:solidFill>
                    <a:effectLst/>
                    <a:latin typeface="Montserrat" panose="00000500000000000000" pitchFamily="2" charset="0"/>
                  </a:rPr>
                  <a:t>anula</a:t>
                </a:r>
                <a14:m>
                  <m:oMath xmlns:m="http://schemas.openxmlformats.org/officeDocument/2006/math">
                    <m:sSup>
                      <m:sSupPr>
                        <m:ctrlPr>
                          <a:rPr lang="ar-AE" sz="2400" b="1" i="1">
                            <a:latin typeface="Cambria Math" panose="02040503050406030204" pitchFamily="18" charset="0"/>
                          </a:rPr>
                        </m:ctrlPr>
                      </m:sSupPr>
                      <m:e>
                        <m:r>
                          <a:rPr lang="es-EC" sz="2400" b="1" i="1" smtClean="0">
                            <a:latin typeface="Cambria Math" panose="02040503050406030204" pitchFamily="18" charset="0"/>
                          </a:rPr>
                          <m:t>   </m:t>
                        </m:r>
                        <m:r>
                          <a:rPr lang="ar-AE" sz="2400" b="1" i="1">
                            <a:latin typeface="Cambria Math" panose="02040503050406030204" pitchFamily="18" charset="0"/>
                          </a:rPr>
                          <m:t>𝒇</m:t>
                        </m:r>
                      </m:e>
                      <m:sup>
                        <m:r>
                          <a:rPr lang="ar-AE" sz="2400" b="1" i="0">
                            <a:latin typeface="Cambria Math" panose="02040503050406030204" pitchFamily="18" charset="0"/>
                          </a:rPr>
                          <m:t>′</m:t>
                        </m:r>
                      </m:sup>
                    </m:sSup>
                    <m:d>
                      <m:dPr>
                        <m:ctrlPr>
                          <a:rPr lang="ar-AE" sz="2400" b="1" i="1">
                            <a:latin typeface="Cambria Math" panose="02040503050406030204" pitchFamily="18" charset="0"/>
                          </a:rPr>
                        </m:ctrlPr>
                      </m:dPr>
                      <m:e>
                        <m:sSup>
                          <m:sSupPr>
                            <m:ctrlPr>
                              <a:rPr lang="ar-AE" sz="2400" b="1" i="1">
                                <a:latin typeface="Cambria Math" panose="02040503050406030204" pitchFamily="18" charset="0"/>
                              </a:rPr>
                            </m:ctrlPr>
                          </m:sSupPr>
                          <m:e>
                            <m:r>
                              <a:rPr lang="ar-AE" sz="2400" b="1" i="1">
                                <a:latin typeface="Cambria Math" panose="02040503050406030204" pitchFamily="18" charset="0"/>
                              </a:rPr>
                              <m:t>𝒙</m:t>
                            </m:r>
                          </m:e>
                          <m:sup>
                            <m:r>
                              <a:rPr lang="ar-AE" sz="2400" b="1" i="0">
                                <a:latin typeface="Cambria Math" panose="02040503050406030204" pitchFamily="18" charset="0"/>
                              </a:rPr>
                              <m:t>∗</m:t>
                            </m:r>
                          </m:sup>
                        </m:sSup>
                      </m:e>
                    </m:d>
                    <m:r>
                      <a:rPr lang="ar-AE" sz="2400" b="1" i="0">
                        <a:latin typeface="Cambria Math" panose="02040503050406030204" pitchFamily="18" charset="0"/>
                      </a:rPr>
                      <m:t>=</m:t>
                    </m:r>
                    <m:r>
                      <a:rPr lang="ar-AE" sz="2400" b="1" i="0">
                        <a:latin typeface="Cambria Math" panose="02040503050406030204" pitchFamily="18" charset="0"/>
                      </a:rPr>
                      <m:t>𝟎</m:t>
                    </m:r>
                  </m:oMath>
                </a14:m>
                <a:r>
                  <a:rPr lang="ar-AE" sz="2400" b="1" i="0" dirty="0">
                    <a:solidFill>
                      <a:srgbClr val="1D2125"/>
                    </a:solidFill>
                    <a:effectLst/>
                    <a:latin typeface="Montserrat" panose="00000500000000000000" pitchFamily="2" charset="0"/>
                  </a:rPr>
                  <a:t>, </a:t>
                </a:r>
                <a:r>
                  <a:rPr lang="en-US" sz="2400" b="0" i="0" dirty="0">
                    <a:solidFill>
                      <a:srgbClr val="1D2125"/>
                    </a:solidFill>
                    <a:effectLst/>
                    <a:latin typeface="Montserrat" panose="00000500000000000000" pitchFamily="2" charset="0"/>
                  </a:rPr>
                  <a:t>se </a:t>
                </a:r>
                <a:r>
                  <a:rPr lang="en-US" sz="2400" b="0" i="0" dirty="0" err="1">
                    <a:solidFill>
                      <a:srgbClr val="1D2125"/>
                    </a:solidFill>
                    <a:effectLst/>
                    <a:latin typeface="Montserrat" panose="00000500000000000000" pitchFamily="2" charset="0"/>
                  </a:rPr>
                  <a:t>requiere</a:t>
                </a:r>
                <a:r>
                  <a:rPr lang="en-US" sz="2400" b="0" i="0" dirty="0">
                    <a:solidFill>
                      <a:srgbClr val="1D2125"/>
                    </a:solidFill>
                    <a:effectLst/>
                    <a:latin typeface="Montserrat" panose="00000500000000000000" pitchFamily="2" charset="0"/>
                  </a:rPr>
                  <a:t> </a:t>
                </a:r>
                <a:r>
                  <a:rPr lang="en-US" sz="2400" b="0" i="0" u="sng" dirty="0" err="1">
                    <a:solidFill>
                      <a:srgbClr val="C00000"/>
                    </a:solidFill>
                    <a:effectLst/>
                    <a:latin typeface="Montserrat" panose="00000500000000000000" pitchFamily="2" charset="0"/>
                  </a:rPr>
                  <a:t>verificar</a:t>
                </a:r>
                <a:r>
                  <a:rPr lang="en-US" sz="2400" b="0" i="0" u="sng" dirty="0">
                    <a:solidFill>
                      <a:srgbClr val="C00000"/>
                    </a:solidFill>
                    <a:effectLst/>
                    <a:latin typeface="Montserrat" panose="00000500000000000000" pitchFamily="2" charset="0"/>
                  </a:rPr>
                  <a:t> la </a:t>
                </a:r>
                <a:r>
                  <a:rPr lang="en-US" sz="2400" b="0" i="0" u="sng" dirty="0" err="1">
                    <a:solidFill>
                      <a:srgbClr val="C00000"/>
                    </a:solidFill>
                    <a:effectLst/>
                    <a:latin typeface="Montserrat" panose="00000500000000000000" pitchFamily="2" charset="0"/>
                  </a:rPr>
                  <a:t>naturaleza</a:t>
                </a:r>
                <a:r>
                  <a:rPr lang="en-US" sz="2400" b="0" i="0" u="sng" dirty="0">
                    <a:solidFill>
                      <a:srgbClr val="C00000"/>
                    </a:solidFill>
                    <a:effectLst/>
                    <a:latin typeface="Montserrat" panose="00000500000000000000" pitchFamily="2" charset="0"/>
                  </a:rPr>
                  <a:t> de </a:t>
                </a:r>
                <a:r>
                  <a:rPr lang="en-US" sz="2400" b="0" i="0" u="sng" dirty="0" err="1">
                    <a:solidFill>
                      <a:srgbClr val="C00000"/>
                    </a:solidFill>
                    <a:effectLst/>
                    <a:latin typeface="Montserrat" panose="00000500000000000000" pitchFamily="2" charset="0"/>
                  </a:rPr>
                  <a:t>dicho</a:t>
                </a:r>
                <a:r>
                  <a:rPr lang="en-US" sz="2400" b="0" i="0" u="sng" dirty="0">
                    <a:solidFill>
                      <a:srgbClr val="C00000"/>
                    </a:solidFill>
                    <a:effectLst/>
                    <a:latin typeface="Montserrat" panose="00000500000000000000" pitchFamily="2" charset="0"/>
                  </a:rPr>
                  <a:t> punto </a:t>
                </a:r>
                <a:r>
                  <a:rPr lang="en-US" sz="2400" b="0" i="0" dirty="0">
                    <a:solidFill>
                      <a:srgbClr val="1D2125"/>
                    </a:solidFill>
                    <a:effectLst/>
                    <a:latin typeface="Montserrat" panose="00000500000000000000" pitchFamily="2" charset="0"/>
                  </a:rPr>
                  <a:t>para </a:t>
                </a:r>
                <a:r>
                  <a:rPr lang="en-US" sz="2400" b="0" i="0" dirty="0" err="1">
                    <a:solidFill>
                      <a:srgbClr val="1D2125"/>
                    </a:solidFill>
                    <a:effectLst/>
                    <a:latin typeface="Montserrat" panose="00000500000000000000" pitchFamily="2" charset="0"/>
                  </a:rPr>
                  <a:t>determinar</a:t>
                </a:r>
                <a:r>
                  <a:rPr lang="en-US" sz="2400" b="0" i="0" dirty="0">
                    <a:solidFill>
                      <a:srgbClr val="1D2125"/>
                    </a:solidFill>
                    <a:effectLst/>
                    <a:latin typeface="Montserrat" panose="00000500000000000000" pitchFamily="2" charset="0"/>
                  </a:rPr>
                  <a:t> </a:t>
                </a:r>
                <a:r>
                  <a:rPr lang="en-US" sz="2400" b="0" i="0" dirty="0" err="1">
                    <a:solidFill>
                      <a:srgbClr val="1D2125"/>
                    </a:solidFill>
                    <a:effectLst/>
                    <a:latin typeface="Montserrat" panose="00000500000000000000" pitchFamily="2" charset="0"/>
                  </a:rPr>
                  <a:t>si</a:t>
                </a:r>
                <a:r>
                  <a:rPr lang="en-US" sz="2400" b="0" i="0" dirty="0">
                    <a:solidFill>
                      <a:srgbClr val="1D2125"/>
                    </a:solidFill>
                    <a:effectLst/>
                    <a:latin typeface="Montserrat" panose="00000500000000000000" pitchFamily="2" charset="0"/>
                  </a:rPr>
                  <a:t> </a:t>
                </a:r>
                <a:r>
                  <a:rPr lang="en-US" sz="2400" b="0" i="0" dirty="0" err="1">
                    <a:solidFill>
                      <a:srgbClr val="1D2125"/>
                    </a:solidFill>
                    <a:effectLst/>
                    <a:latin typeface="Montserrat" panose="00000500000000000000" pitchFamily="2" charset="0"/>
                  </a:rPr>
                  <a:t>corresponde</a:t>
                </a:r>
                <a:r>
                  <a:rPr lang="en-US" sz="2400" b="0" i="0" dirty="0">
                    <a:solidFill>
                      <a:srgbClr val="1D2125"/>
                    </a:solidFill>
                    <a:effectLst/>
                    <a:latin typeface="Montserrat" panose="00000500000000000000" pitchFamily="2" charset="0"/>
                  </a:rPr>
                  <a:t> a un </a:t>
                </a:r>
                <a:r>
                  <a:rPr lang="en-US" sz="2400" b="1" i="0" dirty="0" err="1">
                    <a:solidFill>
                      <a:srgbClr val="1D2125"/>
                    </a:solidFill>
                    <a:effectLst/>
                    <a:latin typeface="Montserrat" panose="00000500000000000000" pitchFamily="2" charset="0"/>
                  </a:rPr>
                  <a:t>máximo</a:t>
                </a:r>
                <a:r>
                  <a:rPr lang="en-US" sz="2400" b="0" i="0" dirty="0">
                    <a:solidFill>
                      <a:srgbClr val="1D2125"/>
                    </a:solidFill>
                    <a:effectLst/>
                    <a:latin typeface="Montserrat" panose="00000500000000000000" pitchFamily="2" charset="0"/>
                  </a:rPr>
                  <a:t> local, un </a:t>
                </a:r>
                <a:r>
                  <a:rPr lang="en-US" sz="2400" b="1" i="0" dirty="0" err="1">
                    <a:solidFill>
                      <a:srgbClr val="1D2125"/>
                    </a:solidFill>
                    <a:effectLst/>
                    <a:latin typeface="Montserrat" panose="00000500000000000000" pitchFamily="2" charset="0"/>
                  </a:rPr>
                  <a:t>mínimo</a:t>
                </a:r>
                <a:r>
                  <a:rPr lang="en-US" sz="2400" b="0" i="0" dirty="0">
                    <a:solidFill>
                      <a:srgbClr val="1D2125"/>
                    </a:solidFill>
                    <a:effectLst/>
                    <a:latin typeface="Montserrat" panose="00000500000000000000" pitchFamily="2" charset="0"/>
                  </a:rPr>
                  <a:t> local o un punto de </a:t>
                </a:r>
                <a:r>
                  <a:rPr lang="en-US" sz="2400" b="0" i="0" dirty="0" err="1">
                    <a:solidFill>
                      <a:srgbClr val="1D2125"/>
                    </a:solidFill>
                    <a:effectLst/>
                    <a:latin typeface="Montserrat" panose="00000500000000000000" pitchFamily="2" charset="0"/>
                  </a:rPr>
                  <a:t>inflexión</a:t>
                </a:r>
                <a:r>
                  <a:rPr lang="en-US" sz="2400" b="0" i="0" dirty="0">
                    <a:solidFill>
                      <a:srgbClr val="1D2125"/>
                    </a:solidFill>
                    <a:effectLst/>
                    <a:latin typeface="Montserrat" panose="00000500000000000000" pitchFamily="2" charset="0"/>
                  </a:rPr>
                  <a:t>. </a:t>
                </a:r>
              </a:p>
              <a:p>
                <a:pPr algn="l">
                  <a:spcAft>
                    <a:spcPts val="1500"/>
                  </a:spcAft>
                  <a:buNone/>
                </a:pPr>
                <a:r>
                  <a:rPr lang="en-US" sz="2400" b="0" i="0" dirty="0">
                    <a:solidFill>
                      <a:srgbClr val="1D2125"/>
                    </a:solidFill>
                    <a:effectLst/>
                    <a:latin typeface="Montserrat" panose="00000500000000000000" pitchFamily="2" charset="0"/>
                  </a:rPr>
                  <a:t>Esta </a:t>
                </a:r>
                <a:r>
                  <a:rPr lang="en-US" sz="2400" b="0" i="0" dirty="0" err="1">
                    <a:solidFill>
                      <a:srgbClr val="1D2125"/>
                    </a:solidFill>
                    <a:effectLst/>
                    <a:latin typeface="Montserrat" panose="00000500000000000000" pitchFamily="2" charset="0"/>
                  </a:rPr>
                  <a:t>evaluación</a:t>
                </a:r>
                <a:r>
                  <a:rPr lang="en-US" sz="2400" b="0" i="0" dirty="0">
                    <a:solidFill>
                      <a:srgbClr val="1D2125"/>
                    </a:solidFill>
                    <a:effectLst/>
                    <a:latin typeface="Montserrat" panose="00000500000000000000" pitchFamily="2" charset="0"/>
                  </a:rPr>
                  <a:t> </a:t>
                </a:r>
                <a:r>
                  <a:rPr lang="en-US" sz="2400" b="1" i="0" dirty="0">
                    <a:solidFill>
                      <a:srgbClr val="1D2125"/>
                    </a:solidFill>
                    <a:effectLst/>
                    <a:latin typeface="Montserrat" panose="00000500000000000000" pitchFamily="2" charset="0"/>
                  </a:rPr>
                  <a:t>se </a:t>
                </a:r>
                <a:r>
                  <a:rPr lang="en-US" sz="2400" b="1" i="0" dirty="0" err="1">
                    <a:solidFill>
                      <a:srgbClr val="1D2125"/>
                    </a:solidFill>
                    <a:effectLst/>
                    <a:latin typeface="Montserrat" panose="00000500000000000000" pitchFamily="2" charset="0"/>
                  </a:rPr>
                  <a:t>realiza</a:t>
                </a:r>
                <a:r>
                  <a:rPr lang="en-US" sz="2400" b="1" i="0" dirty="0">
                    <a:solidFill>
                      <a:srgbClr val="1D2125"/>
                    </a:solidFill>
                    <a:effectLst/>
                    <a:latin typeface="Montserrat" panose="00000500000000000000" pitchFamily="2" charset="0"/>
                  </a:rPr>
                  <a:t> </a:t>
                </a:r>
                <a:r>
                  <a:rPr lang="en-US" sz="2400" b="1" i="0" dirty="0" err="1">
                    <a:solidFill>
                      <a:srgbClr val="1D2125"/>
                    </a:solidFill>
                    <a:effectLst/>
                    <a:latin typeface="Montserrat" panose="00000500000000000000" pitchFamily="2" charset="0"/>
                  </a:rPr>
                  <a:t>mediante</a:t>
                </a:r>
                <a:r>
                  <a:rPr lang="en-US" sz="2400" b="1" i="0" dirty="0">
                    <a:solidFill>
                      <a:srgbClr val="1D2125"/>
                    </a:solidFill>
                    <a:effectLst/>
                    <a:latin typeface="Montserrat" panose="00000500000000000000" pitchFamily="2" charset="0"/>
                  </a:rPr>
                  <a:t> la </a:t>
                </a:r>
                <a:r>
                  <a:rPr lang="en-US" sz="2400" b="1" i="0" dirty="0" err="1">
                    <a:solidFill>
                      <a:srgbClr val="1D2125"/>
                    </a:solidFill>
                    <a:effectLst/>
                    <a:latin typeface="Montserrat" panose="00000500000000000000" pitchFamily="2" charset="0"/>
                  </a:rPr>
                  <a:t>segunda</a:t>
                </a:r>
                <a:r>
                  <a:rPr lang="en-US" sz="2400" b="1" i="0" dirty="0">
                    <a:solidFill>
                      <a:srgbClr val="1D2125"/>
                    </a:solidFill>
                    <a:effectLst/>
                    <a:latin typeface="Montserrat" panose="00000500000000000000" pitchFamily="2" charset="0"/>
                  </a:rPr>
                  <a:t> </a:t>
                </a:r>
                <a:r>
                  <a:rPr lang="en-US" sz="2400" b="1" i="0" dirty="0" err="1">
                    <a:solidFill>
                      <a:srgbClr val="0070C0"/>
                    </a:solidFill>
                    <a:effectLst/>
                    <a:latin typeface="Montserrat" panose="00000500000000000000" pitchFamily="2" charset="0"/>
                  </a:rPr>
                  <a:t>derivada</a:t>
                </a:r>
                <a:r>
                  <a:rPr lang="en-US" sz="2400" b="1" i="0" dirty="0">
                    <a:solidFill>
                      <a:srgbClr val="0070C0"/>
                    </a:solidFill>
                    <a:effectLst/>
                    <a:latin typeface="Montserrat" panose="00000500000000000000" pitchFamily="2" charset="0"/>
                  </a:rPr>
                  <a:t> de la </a:t>
                </a:r>
                <a:r>
                  <a:rPr lang="en-US" sz="2400" b="1" i="0" dirty="0" err="1">
                    <a:solidFill>
                      <a:srgbClr val="0070C0"/>
                    </a:solidFill>
                    <a:effectLst/>
                    <a:latin typeface="Montserrat" panose="00000500000000000000" pitchFamily="2" charset="0"/>
                  </a:rPr>
                  <a:t>función</a:t>
                </a:r>
                <a:r>
                  <a:rPr lang="en-US" sz="2400" b="0" i="0" dirty="0">
                    <a:solidFill>
                      <a:srgbClr val="1D2125"/>
                    </a:solidFill>
                    <a:effectLst/>
                    <a:latin typeface="Montserrat" panose="00000500000000000000" pitchFamily="2" charset="0"/>
                  </a:rPr>
                  <a:t>, la </a:t>
                </a:r>
                <a:r>
                  <a:rPr lang="en-US" sz="2400" b="0" i="0" dirty="0" err="1">
                    <a:solidFill>
                      <a:srgbClr val="1D2125"/>
                    </a:solidFill>
                    <a:effectLst/>
                    <a:latin typeface="Montserrat" panose="00000500000000000000" pitchFamily="2" charset="0"/>
                  </a:rPr>
                  <a:t>cual</a:t>
                </a:r>
                <a:r>
                  <a:rPr lang="en-US" sz="2400" b="0" i="0" dirty="0">
                    <a:solidFill>
                      <a:srgbClr val="1D2125"/>
                    </a:solidFill>
                    <a:effectLst/>
                    <a:latin typeface="Montserrat" panose="00000500000000000000" pitchFamily="2" charset="0"/>
                  </a:rPr>
                  <a:t> indica la </a:t>
                </a:r>
                <a:r>
                  <a:rPr lang="en-US" sz="2400" b="0" i="0" dirty="0" err="1">
                    <a:solidFill>
                      <a:srgbClr val="1D2125"/>
                    </a:solidFill>
                    <a:effectLst/>
                    <a:latin typeface="Montserrat" panose="00000500000000000000" pitchFamily="2" charset="0"/>
                  </a:rPr>
                  <a:t>curvatura</a:t>
                </a:r>
                <a:r>
                  <a:rPr lang="en-US" sz="2400" b="0" i="0" dirty="0">
                    <a:solidFill>
                      <a:srgbClr val="1D2125"/>
                    </a:solidFill>
                    <a:effectLst/>
                    <a:latin typeface="Montserrat" panose="00000500000000000000" pitchFamily="2" charset="0"/>
                  </a:rPr>
                  <a:t> del </a:t>
                </a:r>
                <a:r>
                  <a:rPr lang="en-US" sz="2400" b="0" i="0" dirty="0" err="1">
                    <a:solidFill>
                      <a:srgbClr val="1D2125"/>
                    </a:solidFill>
                    <a:effectLst/>
                    <a:latin typeface="Montserrat" panose="00000500000000000000" pitchFamily="2" charset="0"/>
                  </a:rPr>
                  <a:t>gráfico</a:t>
                </a:r>
                <a:r>
                  <a:rPr lang="en-US" sz="2400" b="0" i="0" dirty="0">
                    <a:solidFill>
                      <a:srgbClr val="1D2125"/>
                    </a:solidFill>
                    <a:effectLst/>
                    <a:latin typeface="Montserrat" panose="00000500000000000000" pitchFamily="2" charset="0"/>
                  </a:rPr>
                  <a:t> </a:t>
                </a:r>
                <a:r>
                  <a:rPr lang="en-US" sz="2400" b="0" i="0" dirty="0" err="1">
                    <a:solidFill>
                      <a:srgbClr val="1D2125"/>
                    </a:solidFill>
                    <a:effectLst/>
                    <a:latin typeface="Montserrat" panose="00000500000000000000" pitchFamily="2" charset="0"/>
                  </a:rPr>
                  <a:t>en</a:t>
                </a:r>
                <a:r>
                  <a:rPr lang="en-US" sz="2400" b="0" i="0" dirty="0">
                    <a:solidFill>
                      <a:srgbClr val="1D2125"/>
                    </a:solidFill>
                    <a:effectLst/>
                    <a:latin typeface="Montserrat" panose="00000500000000000000" pitchFamily="2" charset="0"/>
                  </a:rPr>
                  <a:t> </a:t>
                </a:r>
                <a:r>
                  <a:rPr lang="en-US" sz="2400" b="0" i="0" dirty="0" err="1">
                    <a:solidFill>
                      <a:srgbClr val="1D2125"/>
                    </a:solidFill>
                    <a:effectLst/>
                    <a:latin typeface="Montserrat" panose="00000500000000000000" pitchFamily="2" charset="0"/>
                  </a:rPr>
                  <a:t>el</a:t>
                </a:r>
                <a:r>
                  <a:rPr lang="en-US" sz="2400" b="0" i="0" dirty="0">
                    <a:solidFill>
                      <a:srgbClr val="1D2125"/>
                    </a:solidFill>
                    <a:effectLst/>
                    <a:latin typeface="Montserrat" panose="00000500000000000000" pitchFamily="2" charset="0"/>
                  </a:rPr>
                  <a:t> </a:t>
                </a:r>
                <a:r>
                  <a:rPr lang="en-US" sz="2400" b="0" i="0" dirty="0" err="1">
                    <a:solidFill>
                      <a:srgbClr val="1D2125"/>
                    </a:solidFill>
                    <a:effectLst/>
                    <a:latin typeface="Montserrat" panose="00000500000000000000" pitchFamily="2" charset="0"/>
                  </a:rPr>
                  <a:t>entorno</a:t>
                </a:r>
                <a:r>
                  <a:rPr lang="en-US" sz="2400" b="0" i="0" dirty="0">
                    <a:solidFill>
                      <a:srgbClr val="1D2125"/>
                    </a:solidFill>
                    <a:effectLst/>
                    <a:latin typeface="Montserrat" panose="00000500000000000000" pitchFamily="2" charset="0"/>
                  </a:rPr>
                  <a:t> del punto </a:t>
                </a:r>
                <a:r>
                  <a:rPr lang="en-US" sz="2400" b="0" i="0" dirty="0" err="1">
                    <a:solidFill>
                      <a:srgbClr val="1D2125"/>
                    </a:solidFill>
                    <a:effectLst/>
                    <a:latin typeface="Montserrat" panose="00000500000000000000" pitchFamily="2" charset="0"/>
                  </a:rPr>
                  <a:t>analizado</a:t>
                </a:r>
                <a:r>
                  <a:rPr lang="en-US" sz="2400" b="0" i="0" dirty="0">
                    <a:solidFill>
                      <a:srgbClr val="1D2125"/>
                    </a:solidFill>
                    <a:effectLst/>
                    <a:latin typeface="Montserrat" panose="00000500000000000000" pitchFamily="2" charset="0"/>
                  </a:rPr>
                  <a:t>.</a:t>
                </a:r>
              </a:p>
              <a:p>
                <a:pPr algn="l">
                  <a:spcAft>
                    <a:spcPts val="1500"/>
                  </a:spcAft>
                  <a:buNone/>
                </a:pPr>
                <a:r>
                  <a:rPr lang="en-US" sz="2400" b="0" i="0" dirty="0">
                    <a:solidFill>
                      <a:srgbClr val="1D2125"/>
                    </a:solidFill>
                    <a:effectLst/>
                    <a:latin typeface="Montserrat" panose="00000500000000000000" pitchFamily="2" charset="0"/>
                  </a:rPr>
                  <a:t>De </a:t>
                </a:r>
                <a:r>
                  <a:rPr lang="en-US" sz="2400" b="0" i="0" dirty="0" err="1">
                    <a:solidFill>
                      <a:srgbClr val="1D2125"/>
                    </a:solidFill>
                    <a:effectLst/>
                    <a:latin typeface="Montserrat" panose="00000500000000000000" pitchFamily="2" charset="0"/>
                  </a:rPr>
                  <a:t>acuerdo</a:t>
                </a:r>
                <a:r>
                  <a:rPr lang="en-US" sz="2400" b="0" i="0" dirty="0">
                    <a:solidFill>
                      <a:srgbClr val="1D2125"/>
                    </a:solidFill>
                    <a:effectLst/>
                    <a:latin typeface="Montserrat" panose="00000500000000000000" pitchFamily="2" charset="0"/>
                  </a:rPr>
                  <a:t> con las </a:t>
                </a:r>
                <a:r>
                  <a:rPr lang="en-US" sz="2400" b="0" i="0" dirty="0" err="1">
                    <a:solidFill>
                      <a:srgbClr val="1D2125"/>
                    </a:solidFill>
                    <a:effectLst/>
                    <a:latin typeface="Montserrat" panose="00000500000000000000" pitchFamily="2" charset="0"/>
                  </a:rPr>
                  <a:t>condiciones</a:t>
                </a:r>
                <a:r>
                  <a:rPr lang="en-US" sz="2400" b="0" i="0" dirty="0">
                    <a:solidFill>
                      <a:srgbClr val="1D2125"/>
                    </a:solidFill>
                    <a:effectLst/>
                    <a:latin typeface="Montserrat" panose="00000500000000000000" pitchFamily="2" charset="0"/>
                  </a:rPr>
                  <a:t> </a:t>
                </a:r>
                <a:r>
                  <a:rPr lang="en-US" sz="2400" b="0" i="0" dirty="0" err="1">
                    <a:solidFill>
                      <a:srgbClr val="1D2125"/>
                    </a:solidFill>
                    <a:effectLst/>
                    <a:latin typeface="Montserrat" panose="00000500000000000000" pitchFamily="2" charset="0"/>
                  </a:rPr>
                  <a:t>suficiente</a:t>
                </a:r>
                <a:endParaRPr lang="en-US" sz="2400" b="0" i="0" dirty="0">
                  <a:solidFill>
                    <a:srgbClr val="1D2125"/>
                  </a:solidFill>
                  <a:effectLst/>
                  <a:latin typeface="Montserrat" panose="00000500000000000000" pitchFamily="2" charset="0"/>
                </a:endParaRPr>
              </a:p>
            </p:txBody>
          </p:sp>
        </mc:Choice>
        <mc:Fallback>
          <p:sp>
            <p:nvSpPr>
              <p:cNvPr id="4" name="TextBox 3">
                <a:extLst>
                  <a:ext uri="{FF2B5EF4-FFF2-40B4-BE49-F238E27FC236}">
                    <a16:creationId xmlns:a16="http://schemas.microsoft.com/office/drawing/2014/main" id="{B690186F-B578-61C1-090F-3B172383B83F}"/>
                  </a:ext>
                </a:extLst>
              </p:cNvPr>
              <p:cNvSpPr txBox="1">
                <a:spLocks noRot="1" noChangeAspect="1" noMove="1" noResize="1" noEditPoints="1" noAdjustHandles="1" noChangeArrowheads="1" noChangeShapeType="1" noTextEdit="1"/>
              </p:cNvSpPr>
              <p:nvPr/>
            </p:nvSpPr>
            <p:spPr>
              <a:xfrm>
                <a:off x="304800" y="1209162"/>
                <a:ext cx="8534400" cy="4539704"/>
              </a:xfrm>
              <a:prstGeom prst="rect">
                <a:avLst/>
              </a:prstGeom>
              <a:blipFill>
                <a:blip r:embed="rId3"/>
                <a:stretch>
                  <a:fillRect l="-1071" t="-940" r="-214" b="-2148"/>
                </a:stretch>
              </a:blipFill>
            </p:spPr>
            <p:txBody>
              <a:bodyPr/>
              <a:lstStyle/>
              <a:p>
                <a:r>
                  <a:rPr lang="en-US">
                    <a:noFill/>
                  </a:rPr>
                  <a:t> </a:t>
                </a:r>
              </a:p>
            </p:txBody>
          </p:sp>
        </mc:Fallback>
      </mc:AlternateContent>
    </p:spTree>
    <p:extLst>
      <p:ext uri="{BB962C8B-B14F-4D97-AF65-F5344CB8AC3E}">
        <p14:creationId xmlns:p14="http://schemas.microsoft.com/office/powerpoint/2010/main" val="1574269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Effect transition="in" filter="fade">
                                      <p:cBhvr>
                                        <p:cTn id="7" dur="1000"/>
                                        <p:tgtEl>
                                          <p:spTgt spid="4">
                                            <p:txEl>
                                              <p:pRg st="3" end="3"/>
                                            </p:txEl>
                                          </p:spTgt>
                                        </p:tgtEl>
                                      </p:cBhvr>
                                    </p:animEffect>
                                    <p:anim calcmode="lin" valueType="num">
                                      <p:cBhvr>
                                        <p:cTn id="8"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3" end="3"/>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4" end="4"/>
                                            </p:txEl>
                                          </p:spTgt>
                                        </p:tgtEl>
                                        <p:attrNameLst>
                                          <p:attrName>style.visibility</p:attrName>
                                        </p:attrNameLst>
                                      </p:cBhvr>
                                      <p:to>
                                        <p:strVal val="visible"/>
                                      </p:to>
                                    </p:set>
                                    <p:animEffect transition="in" filter="fade">
                                      <p:cBhvr>
                                        <p:cTn id="12" dur="1000"/>
                                        <p:tgtEl>
                                          <p:spTgt spid="4">
                                            <p:txEl>
                                              <p:pRg st="4" end="4"/>
                                            </p:txEl>
                                          </p:spTgt>
                                        </p:tgtEl>
                                      </p:cBhvr>
                                    </p:animEffect>
                                    <p:anim calcmode="lin" valueType="num">
                                      <p:cBhvr>
                                        <p:cTn id="13"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28B175-4604-BB9D-3D11-C41E9AAC1619}"/>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458FD934-CDA6-EA62-D1A2-49D71C6739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C7F4F4C7-D279-79E3-EC9C-E58CF4820ED1}"/>
              </a:ext>
            </a:extLst>
          </p:cNvPr>
          <p:cNvSpPr txBox="1"/>
          <p:nvPr/>
        </p:nvSpPr>
        <p:spPr>
          <a:xfrm>
            <a:off x="490537" y="503341"/>
            <a:ext cx="6748463" cy="830997"/>
          </a:xfrm>
          <a:prstGeom prst="rect">
            <a:avLst/>
          </a:prstGeom>
          <a:solidFill>
            <a:schemeClr val="tx2">
              <a:lumMod val="20000"/>
              <a:lumOff val="80000"/>
            </a:schemeClr>
          </a:solidFill>
          <a:ln>
            <a:solidFill>
              <a:schemeClr val="accent1"/>
            </a:solidFill>
          </a:ln>
        </p:spPr>
        <p:txBody>
          <a:bodyPr wrap="square">
            <a:spAutoFit/>
          </a:bodyPr>
          <a:lstStyle/>
          <a:p>
            <a:r>
              <a:rPr lang="es-EC" sz="2400" b="0" i="0" dirty="0">
                <a:solidFill>
                  <a:srgbClr val="1D2125"/>
                </a:solidFill>
                <a:effectLst/>
                <a:latin typeface="Montserrat" panose="00000500000000000000" pitchFamily="2" charset="0"/>
              </a:rPr>
              <a:t>De acuerdo con las condiciones suficientes de segundo orden, se tiene que:</a:t>
            </a:r>
            <a:endParaRPr lang="en-US" sz="2400" dirty="0"/>
          </a:p>
        </p:txBody>
      </p:sp>
      <p:pic>
        <p:nvPicPr>
          <p:cNvPr id="6" name="Picture 5">
            <a:extLst>
              <a:ext uri="{FF2B5EF4-FFF2-40B4-BE49-F238E27FC236}">
                <a16:creationId xmlns:a16="http://schemas.microsoft.com/office/drawing/2014/main" id="{51F1F30A-AC60-F526-70B5-4497DC624F3A}"/>
              </a:ext>
            </a:extLst>
          </p:cNvPr>
          <p:cNvPicPr>
            <a:picLocks noChangeAspect="1"/>
          </p:cNvPicPr>
          <p:nvPr/>
        </p:nvPicPr>
        <p:blipFill>
          <a:blip r:embed="rId3"/>
          <a:srcRect l="5834" t="51481" r="43334" b="27778"/>
          <a:stretch>
            <a:fillRect/>
          </a:stretch>
        </p:blipFill>
        <p:spPr>
          <a:xfrm>
            <a:off x="157277" y="1905000"/>
            <a:ext cx="7968342" cy="1828800"/>
          </a:xfrm>
          <a:prstGeom prst="rect">
            <a:avLst/>
          </a:prstGeom>
          <a:solidFill>
            <a:schemeClr val="accent5">
              <a:lumMod val="40000"/>
              <a:lumOff val="60000"/>
            </a:schemeClr>
          </a:solidFill>
        </p:spPr>
      </p:pic>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EEFFF465-5FF4-F71D-FCC4-AA6448E48D4A}"/>
                  </a:ext>
                </a:extLst>
              </p:cNvPr>
              <p:cNvSpPr txBox="1"/>
              <p:nvPr/>
            </p:nvSpPr>
            <p:spPr>
              <a:xfrm>
                <a:off x="754459" y="4114800"/>
                <a:ext cx="7635082" cy="2308324"/>
              </a:xfrm>
              <a:prstGeom prst="rect">
                <a:avLst/>
              </a:prstGeom>
              <a:solidFill>
                <a:schemeClr val="accent4">
                  <a:lumMod val="20000"/>
                  <a:lumOff val="80000"/>
                </a:schemeClr>
              </a:solidFill>
              <a:ln>
                <a:solidFill>
                  <a:schemeClr val="accent1"/>
                </a:solidFill>
              </a:ln>
            </p:spPr>
            <p:txBody>
              <a:bodyPr wrap="square">
                <a:spAutoFit/>
              </a:bodyPr>
              <a:lstStyle/>
              <a:p>
                <a:r>
                  <a:rPr lang="en-US" sz="2400" b="0" i="0" dirty="0">
                    <a:solidFill>
                      <a:srgbClr val="1D2125"/>
                    </a:solidFill>
                    <a:effectLst/>
                    <a:latin typeface="Montserrat" panose="00000500000000000000" pitchFamily="2" charset="0"/>
                  </a:rPr>
                  <a:t>En </a:t>
                </a:r>
                <a:r>
                  <a:rPr lang="en-US" sz="2400" b="0" i="0" dirty="0" err="1">
                    <a:solidFill>
                      <a:srgbClr val="1D2125"/>
                    </a:solidFill>
                    <a:effectLst/>
                    <a:latin typeface="Montserrat" panose="00000500000000000000" pitchFamily="2" charset="0"/>
                  </a:rPr>
                  <a:t>casos</a:t>
                </a:r>
                <a:r>
                  <a:rPr lang="en-US" sz="2400" b="0" i="0" dirty="0">
                    <a:solidFill>
                      <a:srgbClr val="1D2125"/>
                    </a:solidFill>
                    <a:effectLst/>
                    <a:latin typeface="Montserrat" panose="00000500000000000000" pitchFamily="2" charset="0"/>
                  </a:rPr>
                  <a:t> </a:t>
                </a:r>
                <a:r>
                  <a:rPr lang="en-US" sz="2400" b="0" i="0" dirty="0" err="1">
                    <a:solidFill>
                      <a:srgbClr val="1D2125"/>
                    </a:solidFill>
                    <a:effectLst/>
                    <a:latin typeface="Montserrat" panose="00000500000000000000" pitchFamily="2" charset="0"/>
                  </a:rPr>
                  <a:t>donde</a:t>
                </a:r>
                <a14:m>
                  <m:oMath xmlns:m="http://schemas.openxmlformats.org/officeDocument/2006/math">
                    <m:sSup>
                      <m:sSupPr>
                        <m:ctrlPr>
                          <a:rPr lang="ar-AE" sz="2400" b="1" i="1">
                            <a:latin typeface="Cambria Math" panose="02040503050406030204" pitchFamily="18" charset="0"/>
                          </a:rPr>
                        </m:ctrlPr>
                      </m:sSupPr>
                      <m:e>
                        <m:r>
                          <a:rPr lang="es-EC" sz="2400" b="1" i="1" smtClean="0">
                            <a:latin typeface="Cambria Math" panose="02040503050406030204" pitchFamily="18" charset="0"/>
                          </a:rPr>
                          <m:t>   </m:t>
                        </m:r>
                        <m:r>
                          <a:rPr lang="ar-AE" sz="2400" b="1" i="1">
                            <a:latin typeface="Cambria Math" panose="02040503050406030204" pitchFamily="18" charset="0"/>
                          </a:rPr>
                          <m:t>𝒇</m:t>
                        </m:r>
                      </m:e>
                      <m:sup>
                        <m:r>
                          <a:rPr lang="ar-AE" sz="2400" b="1" i="0">
                            <a:latin typeface="Cambria Math" panose="02040503050406030204" pitchFamily="18" charset="0"/>
                          </a:rPr>
                          <m:t>′′</m:t>
                        </m:r>
                      </m:sup>
                    </m:sSup>
                    <m:d>
                      <m:dPr>
                        <m:ctrlPr>
                          <a:rPr lang="ar-AE" sz="2400" b="1" i="1">
                            <a:latin typeface="Cambria Math" panose="02040503050406030204" pitchFamily="18" charset="0"/>
                          </a:rPr>
                        </m:ctrlPr>
                      </m:dPr>
                      <m:e>
                        <m:sSup>
                          <m:sSupPr>
                            <m:ctrlPr>
                              <a:rPr lang="ar-AE" sz="2400" b="1" i="1">
                                <a:latin typeface="Cambria Math" panose="02040503050406030204" pitchFamily="18" charset="0"/>
                              </a:rPr>
                            </m:ctrlPr>
                          </m:sSupPr>
                          <m:e>
                            <m:r>
                              <a:rPr lang="ar-AE" sz="2400" b="1" i="1">
                                <a:latin typeface="Cambria Math" panose="02040503050406030204" pitchFamily="18" charset="0"/>
                              </a:rPr>
                              <m:t>𝒙</m:t>
                            </m:r>
                          </m:e>
                          <m:sup>
                            <m:r>
                              <a:rPr lang="ar-AE" sz="2400" b="1" i="0">
                                <a:latin typeface="Cambria Math" panose="02040503050406030204" pitchFamily="18" charset="0"/>
                              </a:rPr>
                              <m:t>∗</m:t>
                            </m:r>
                          </m:sup>
                        </m:sSup>
                      </m:e>
                    </m:d>
                    <m:r>
                      <a:rPr lang="ar-AE" sz="2400" b="1" i="0">
                        <a:latin typeface="Cambria Math" panose="02040503050406030204" pitchFamily="18" charset="0"/>
                      </a:rPr>
                      <m:t>=</m:t>
                    </m:r>
                    <m:r>
                      <a:rPr lang="ar-AE" sz="2400" b="1" i="0">
                        <a:latin typeface="Cambria Math" panose="02040503050406030204" pitchFamily="18" charset="0"/>
                      </a:rPr>
                      <m:t>𝟎</m:t>
                    </m:r>
                  </m:oMath>
                </a14:m>
                <a:r>
                  <a:rPr lang="en-US" sz="2400" b="1" i="0" dirty="0">
                    <a:solidFill>
                      <a:srgbClr val="1D2125"/>
                    </a:solidFill>
                    <a:effectLst/>
                    <a:latin typeface="Montserrat" panose="00000500000000000000" pitchFamily="2" charset="0"/>
                  </a:rPr>
                  <a:t>  </a:t>
                </a:r>
                <a:r>
                  <a:rPr lang="en-US" sz="2400" b="0" i="0" dirty="0">
                    <a:solidFill>
                      <a:srgbClr val="1D2125"/>
                    </a:solidFill>
                    <a:effectLst/>
                    <a:latin typeface="Montserrat" panose="00000500000000000000" pitchFamily="2" charset="0"/>
                  </a:rPr>
                  <a:t>el </a:t>
                </a:r>
                <a:r>
                  <a:rPr lang="en-US" sz="2400" b="0" i="0" dirty="0" err="1">
                    <a:solidFill>
                      <a:srgbClr val="1D2125"/>
                    </a:solidFill>
                    <a:effectLst/>
                    <a:latin typeface="Montserrat" panose="00000500000000000000" pitchFamily="2" charset="0"/>
                  </a:rPr>
                  <a:t>análisis</a:t>
                </a:r>
                <a:r>
                  <a:rPr lang="en-US" sz="2400" b="0" i="0" dirty="0">
                    <a:solidFill>
                      <a:srgbClr val="1D2125"/>
                    </a:solidFill>
                    <a:effectLst/>
                    <a:latin typeface="Montserrat" panose="00000500000000000000" pitchFamily="2" charset="0"/>
                  </a:rPr>
                  <a:t> </a:t>
                </a:r>
                <a:r>
                  <a:rPr lang="en-US" sz="2400" b="0" i="0" dirty="0" err="1">
                    <a:solidFill>
                      <a:srgbClr val="1D2125"/>
                    </a:solidFill>
                    <a:effectLst/>
                    <a:latin typeface="Montserrat" panose="00000500000000000000" pitchFamily="2" charset="0"/>
                  </a:rPr>
                  <a:t>debe</a:t>
                </a:r>
                <a:r>
                  <a:rPr lang="en-US" sz="2400" b="0" i="0" dirty="0">
                    <a:solidFill>
                      <a:srgbClr val="1D2125"/>
                    </a:solidFill>
                    <a:effectLst/>
                    <a:latin typeface="Montserrat" panose="00000500000000000000" pitchFamily="2" charset="0"/>
                  </a:rPr>
                  <a:t> </a:t>
                </a:r>
                <a:r>
                  <a:rPr lang="en-US" sz="2400" b="0" i="0" dirty="0" err="1">
                    <a:solidFill>
                      <a:srgbClr val="1D2125"/>
                    </a:solidFill>
                    <a:effectLst/>
                    <a:latin typeface="Montserrat" panose="00000500000000000000" pitchFamily="2" charset="0"/>
                  </a:rPr>
                  <a:t>complementarse</a:t>
                </a:r>
                <a:r>
                  <a:rPr lang="en-US" sz="2400" b="0" i="0" dirty="0">
                    <a:solidFill>
                      <a:srgbClr val="1D2125"/>
                    </a:solidFill>
                    <a:effectLst/>
                    <a:latin typeface="Montserrat" panose="00000500000000000000" pitchFamily="2" charset="0"/>
                  </a:rPr>
                  <a:t> con </a:t>
                </a:r>
                <a:r>
                  <a:rPr lang="en-US" sz="2400" b="0" i="0" u="sng" dirty="0" err="1">
                    <a:solidFill>
                      <a:srgbClr val="1D2125"/>
                    </a:solidFill>
                    <a:effectLst/>
                    <a:latin typeface="Montserrat" panose="00000500000000000000" pitchFamily="2" charset="0"/>
                  </a:rPr>
                  <a:t>derivadas</a:t>
                </a:r>
                <a:r>
                  <a:rPr lang="en-US" sz="2400" b="0" i="0" u="sng" dirty="0">
                    <a:solidFill>
                      <a:srgbClr val="1D2125"/>
                    </a:solidFill>
                    <a:effectLst/>
                    <a:latin typeface="Montserrat" panose="00000500000000000000" pitchFamily="2" charset="0"/>
                  </a:rPr>
                  <a:t> de </a:t>
                </a:r>
                <a:r>
                  <a:rPr lang="en-US" sz="2400" b="0" i="0" u="sng" dirty="0" err="1">
                    <a:solidFill>
                      <a:srgbClr val="1D2125"/>
                    </a:solidFill>
                    <a:effectLst/>
                    <a:latin typeface="Montserrat" panose="00000500000000000000" pitchFamily="2" charset="0"/>
                  </a:rPr>
                  <a:t>orden</a:t>
                </a:r>
                <a:r>
                  <a:rPr lang="en-US" sz="2400" b="0" i="0" u="sng" dirty="0">
                    <a:solidFill>
                      <a:srgbClr val="1D2125"/>
                    </a:solidFill>
                    <a:effectLst/>
                    <a:latin typeface="Montserrat" panose="00000500000000000000" pitchFamily="2" charset="0"/>
                  </a:rPr>
                  <a:t> superior o con </a:t>
                </a:r>
                <a:r>
                  <a:rPr lang="en-US" sz="2400" b="0" i="0" u="sng" dirty="0" err="1">
                    <a:solidFill>
                      <a:srgbClr val="1D2125"/>
                    </a:solidFill>
                    <a:effectLst/>
                    <a:latin typeface="Montserrat" panose="00000500000000000000" pitchFamily="2" charset="0"/>
                  </a:rPr>
                  <a:t>una</a:t>
                </a:r>
                <a:r>
                  <a:rPr lang="en-US" sz="2400" b="0" i="0" u="sng" dirty="0">
                    <a:solidFill>
                      <a:srgbClr val="1D2125"/>
                    </a:solidFill>
                    <a:effectLst/>
                    <a:latin typeface="Montserrat" panose="00000500000000000000" pitchFamily="2" charset="0"/>
                  </a:rPr>
                  <a:t> </a:t>
                </a:r>
                <a:r>
                  <a:rPr lang="en-US" sz="2400" b="0" i="0" u="sng" dirty="0" err="1">
                    <a:solidFill>
                      <a:srgbClr val="1D2125"/>
                    </a:solidFill>
                    <a:effectLst/>
                    <a:latin typeface="Montserrat" panose="00000500000000000000" pitchFamily="2" charset="0"/>
                  </a:rPr>
                  <a:t>inspección</a:t>
                </a:r>
                <a:r>
                  <a:rPr lang="en-US" sz="2400" b="0" i="0" u="sng" dirty="0">
                    <a:solidFill>
                      <a:srgbClr val="1D2125"/>
                    </a:solidFill>
                    <a:effectLst/>
                    <a:latin typeface="Montserrat" panose="00000500000000000000" pitchFamily="2" charset="0"/>
                  </a:rPr>
                  <a:t> </a:t>
                </a:r>
                <a:r>
                  <a:rPr lang="en-US" sz="2400" b="0" i="0" u="sng" dirty="0" err="1">
                    <a:solidFill>
                      <a:srgbClr val="1D2125"/>
                    </a:solidFill>
                    <a:effectLst/>
                    <a:latin typeface="Montserrat" panose="00000500000000000000" pitchFamily="2" charset="0"/>
                  </a:rPr>
                  <a:t>gráfica</a:t>
                </a:r>
                <a:r>
                  <a:rPr lang="en-US" sz="2400" b="0" i="0" u="sng" dirty="0">
                    <a:solidFill>
                      <a:srgbClr val="1D2125"/>
                    </a:solidFill>
                    <a:effectLst/>
                    <a:latin typeface="Montserrat" panose="00000500000000000000" pitchFamily="2" charset="0"/>
                  </a:rPr>
                  <a:t> </a:t>
                </a:r>
                <a:r>
                  <a:rPr lang="en-US" sz="2400" b="0" i="0" dirty="0">
                    <a:solidFill>
                      <a:srgbClr val="1D2125"/>
                    </a:solidFill>
                    <a:effectLst/>
                    <a:latin typeface="Montserrat" panose="00000500000000000000" pitchFamily="2" charset="0"/>
                  </a:rPr>
                  <a:t>y contextual del </a:t>
                </a:r>
                <a:r>
                  <a:rPr lang="en-US" sz="2400" b="0" i="0" dirty="0" err="1">
                    <a:solidFill>
                      <a:srgbClr val="1D2125"/>
                    </a:solidFill>
                    <a:effectLst/>
                    <a:latin typeface="Montserrat" panose="00000500000000000000" pitchFamily="2" charset="0"/>
                  </a:rPr>
                  <a:t>problema</a:t>
                </a:r>
                <a:r>
                  <a:rPr lang="en-US" sz="2400" b="0" i="0" dirty="0">
                    <a:solidFill>
                      <a:srgbClr val="1D2125"/>
                    </a:solidFill>
                    <a:effectLst/>
                    <a:latin typeface="Montserrat" panose="00000500000000000000" pitchFamily="2" charset="0"/>
                  </a:rPr>
                  <a:t>, </a:t>
                </a:r>
                <a:r>
                  <a:rPr lang="en-US" sz="2400" b="0" i="0" dirty="0" err="1">
                    <a:solidFill>
                      <a:srgbClr val="1D2125"/>
                    </a:solidFill>
                    <a:effectLst/>
                    <a:latin typeface="Montserrat" panose="00000500000000000000" pitchFamily="2" charset="0"/>
                  </a:rPr>
                  <a:t>ya</a:t>
                </a:r>
                <a:r>
                  <a:rPr lang="en-US" sz="2400" b="0" i="0" dirty="0">
                    <a:solidFill>
                      <a:srgbClr val="1D2125"/>
                    </a:solidFill>
                    <a:effectLst/>
                    <a:latin typeface="Montserrat" panose="00000500000000000000" pitchFamily="2" charset="0"/>
                  </a:rPr>
                  <a:t> que </a:t>
                </a:r>
                <a:r>
                  <a:rPr lang="en-US" sz="2400" b="0" i="0" dirty="0" err="1">
                    <a:solidFill>
                      <a:srgbClr val="1D2125"/>
                    </a:solidFill>
                    <a:effectLst/>
                    <a:latin typeface="Montserrat" panose="00000500000000000000" pitchFamily="2" charset="0"/>
                  </a:rPr>
                  <a:t>el</a:t>
                </a:r>
                <a:r>
                  <a:rPr lang="en-US" sz="2400" b="0" i="0" dirty="0">
                    <a:solidFill>
                      <a:srgbClr val="1D2125"/>
                    </a:solidFill>
                    <a:effectLst/>
                    <a:latin typeface="Montserrat" panose="00000500000000000000" pitchFamily="2" charset="0"/>
                  </a:rPr>
                  <a:t> punto </a:t>
                </a:r>
                <a:r>
                  <a:rPr lang="en-US" sz="2400" b="0" i="0" dirty="0" err="1">
                    <a:solidFill>
                      <a:srgbClr val="1D2125"/>
                    </a:solidFill>
                    <a:effectLst/>
                    <a:latin typeface="Montserrat" panose="00000500000000000000" pitchFamily="2" charset="0"/>
                  </a:rPr>
                  <a:t>podría</a:t>
                </a:r>
                <a:r>
                  <a:rPr lang="en-US" sz="2400" b="0" i="0" dirty="0">
                    <a:solidFill>
                      <a:srgbClr val="1D2125"/>
                    </a:solidFill>
                    <a:effectLst/>
                    <a:latin typeface="Montserrat" panose="00000500000000000000" pitchFamily="2" charset="0"/>
                  </a:rPr>
                  <a:t> ser de </a:t>
                </a:r>
                <a:r>
                  <a:rPr lang="en-US" sz="2400" b="0" i="0" dirty="0" err="1">
                    <a:solidFill>
                      <a:srgbClr val="1D2125"/>
                    </a:solidFill>
                    <a:effectLst/>
                    <a:latin typeface="Montserrat" panose="00000500000000000000" pitchFamily="2" charset="0"/>
                  </a:rPr>
                  <a:t>inflexión</a:t>
                </a:r>
                <a:r>
                  <a:rPr lang="en-US" sz="2400" b="0" i="0" dirty="0">
                    <a:solidFill>
                      <a:srgbClr val="1D2125"/>
                    </a:solidFill>
                    <a:effectLst/>
                    <a:latin typeface="Montserrat" panose="00000500000000000000" pitchFamily="2" charset="0"/>
                  </a:rPr>
                  <a:t> o </a:t>
                </a:r>
                <a:r>
                  <a:rPr lang="en-US" sz="2400" b="0" i="0" dirty="0" err="1">
                    <a:solidFill>
                      <a:srgbClr val="1D2125"/>
                    </a:solidFill>
                    <a:effectLst/>
                    <a:latin typeface="Montserrat" panose="00000500000000000000" pitchFamily="2" charset="0"/>
                  </a:rPr>
                  <a:t>tener</a:t>
                </a:r>
                <a:r>
                  <a:rPr lang="en-US" sz="2400" b="0" i="0" dirty="0">
                    <a:solidFill>
                      <a:srgbClr val="1D2125"/>
                    </a:solidFill>
                    <a:effectLst/>
                    <a:latin typeface="Montserrat" panose="00000500000000000000" pitchFamily="2" charset="0"/>
                  </a:rPr>
                  <a:t> un </a:t>
                </a:r>
                <a:r>
                  <a:rPr lang="en-US" sz="2400" b="0" i="0" dirty="0" err="1">
                    <a:solidFill>
                      <a:srgbClr val="1D2125"/>
                    </a:solidFill>
                    <a:effectLst/>
                    <a:latin typeface="Montserrat" panose="00000500000000000000" pitchFamily="2" charset="0"/>
                  </a:rPr>
                  <a:t>comportamiento</a:t>
                </a:r>
                <a:r>
                  <a:rPr lang="en-US" sz="2400" b="0" i="0" dirty="0">
                    <a:solidFill>
                      <a:srgbClr val="1D2125"/>
                    </a:solidFill>
                    <a:effectLst/>
                    <a:latin typeface="Montserrat" panose="00000500000000000000" pitchFamily="2" charset="0"/>
                  </a:rPr>
                  <a:t> </a:t>
                </a:r>
                <a:r>
                  <a:rPr lang="en-US" sz="2400" b="0" i="0" dirty="0" err="1">
                    <a:solidFill>
                      <a:srgbClr val="1D2125"/>
                    </a:solidFill>
                    <a:effectLst/>
                    <a:latin typeface="Montserrat" panose="00000500000000000000" pitchFamily="2" charset="0"/>
                  </a:rPr>
                  <a:t>indeterminado</a:t>
                </a:r>
                <a:r>
                  <a:rPr lang="en-US" b="0" i="0" dirty="0">
                    <a:solidFill>
                      <a:srgbClr val="1D2125"/>
                    </a:solidFill>
                    <a:effectLst/>
                    <a:latin typeface="Montserrat" panose="00000500000000000000" pitchFamily="2" charset="0"/>
                  </a:rPr>
                  <a:t>.</a:t>
                </a:r>
                <a:endParaRPr lang="en-US" dirty="0"/>
              </a:p>
            </p:txBody>
          </p:sp>
        </mc:Choice>
        <mc:Fallback>
          <p:sp>
            <p:nvSpPr>
              <p:cNvPr id="8" name="TextBox 7">
                <a:extLst>
                  <a:ext uri="{FF2B5EF4-FFF2-40B4-BE49-F238E27FC236}">
                    <a16:creationId xmlns:a16="http://schemas.microsoft.com/office/drawing/2014/main" id="{EEFFF465-5FF4-F71D-FCC4-AA6448E48D4A}"/>
                  </a:ext>
                </a:extLst>
              </p:cNvPr>
              <p:cNvSpPr txBox="1">
                <a:spLocks noRot="1" noChangeAspect="1" noMove="1" noResize="1" noEditPoints="1" noAdjustHandles="1" noChangeArrowheads="1" noChangeShapeType="1" noTextEdit="1"/>
              </p:cNvSpPr>
              <p:nvPr/>
            </p:nvSpPr>
            <p:spPr>
              <a:xfrm>
                <a:off x="754459" y="4114800"/>
                <a:ext cx="7635082" cy="2308324"/>
              </a:xfrm>
              <a:prstGeom prst="rect">
                <a:avLst/>
              </a:prstGeom>
              <a:blipFill>
                <a:blip r:embed="rId4"/>
                <a:stretch>
                  <a:fillRect l="-1196" t="-1575" b="-4987"/>
                </a:stretch>
              </a:blipFill>
              <a:ln>
                <a:solidFill>
                  <a:schemeClr val="accent1"/>
                </a:solidFill>
              </a:ln>
            </p:spPr>
            <p:txBody>
              <a:bodyPr/>
              <a:lstStyle/>
              <a:p>
                <a:r>
                  <a:rPr lang="en-US">
                    <a:noFill/>
                  </a:rPr>
                  <a:t> </a:t>
                </a:r>
              </a:p>
            </p:txBody>
          </p:sp>
        </mc:Fallback>
      </mc:AlternateContent>
    </p:spTree>
    <p:extLst>
      <p:ext uri="{BB962C8B-B14F-4D97-AF65-F5344CB8AC3E}">
        <p14:creationId xmlns:p14="http://schemas.microsoft.com/office/powerpoint/2010/main" val="3131524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9B395-5910-7247-8C0F-8E9167B9FEBB}"/>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F2C6B27B-29DB-9E6E-F65A-D727948CEF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9E6A2E81-9C5B-EBB7-A67E-05F0780372AD}"/>
              </a:ext>
            </a:extLst>
          </p:cNvPr>
          <p:cNvSpPr txBox="1"/>
          <p:nvPr/>
        </p:nvSpPr>
        <p:spPr>
          <a:xfrm>
            <a:off x="200819" y="762000"/>
            <a:ext cx="7924800" cy="2308324"/>
          </a:xfrm>
          <a:prstGeom prst="rect">
            <a:avLst/>
          </a:prstGeom>
          <a:noFill/>
        </p:spPr>
        <p:txBody>
          <a:bodyPr wrap="square">
            <a:spAutoFit/>
          </a:bodyPr>
          <a:lstStyle/>
          <a:p>
            <a:pPr algn="l"/>
            <a:r>
              <a:rPr lang="es-EC" sz="2400" b="1" i="0" dirty="0">
                <a:solidFill>
                  <a:srgbClr val="1D2125"/>
                </a:solidFill>
                <a:effectLst/>
                <a:latin typeface="Montserrat" panose="00000500000000000000" pitchFamily="2" charset="0"/>
              </a:rPr>
              <a:t>Interpretación económica</a:t>
            </a:r>
            <a:endParaRPr lang="es-EC" sz="2400" b="0" i="0" dirty="0">
              <a:solidFill>
                <a:srgbClr val="1D2125"/>
              </a:solidFill>
              <a:effectLst/>
              <a:latin typeface="Montserrat" panose="00000500000000000000" pitchFamily="2" charset="0"/>
            </a:endParaRPr>
          </a:p>
          <a:p>
            <a:pPr algn="l">
              <a:spcAft>
                <a:spcPts val="1500"/>
              </a:spcAft>
              <a:buNone/>
            </a:pPr>
            <a:r>
              <a:rPr lang="es-EC" sz="2400" b="0" i="0" dirty="0">
                <a:solidFill>
                  <a:srgbClr val="1D2125"/>
                </a:solidFill>
                <a:effectLst/>
                <a:latin typeface="Montserrat" panose="00000500000000000000" pitchFamily="2" charset="0"/>
              </a:rPr>
              <a:t>En Economía y Administración, los problemas sin restricciones son muy comunes y se asocian a situaciones donde las decisiones no están limitadas por recursos externos. Algunos ejemplos incluyen:</a:t>
            </a:r>
          </a:p>
        </p:txBody>
      </p:sp>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97D4DA0D-3CB4-9CBA-EF84-49C857ABEE76}"/>
                  </a:ext>
                </a:extLst>
              </p:cNvPr>
              <p:cNvSpPr txBox="1"/>
              <p:nvPr/>
            </p:nvSpPr>
            <p:spPr>
              <a:xfrm>
                <a:off x="1600200" y="4279781"/>
                <a:ext cx="4724400" cy="400110"/>
              </a:xfrm>
              <a:prstGeom prst="rect">
                <a:avLst/>
              </a:prstGeom>
              <a:solidFill>
                <a:schemeClr val="accent6">
                  <a:lumMod val="40000"/>
                  <a:lumOff val="60000"/>
                </a:schemeClr>
              </a:solidFill>
            </p:spPr>
            <p:txBody>
              <a:bodyPr wrap="square">
                <a:spAutoFit/>
              </a:bodyPr>
              <a:lstStyle/>
              <a:p>
                <a:pPr/>
                <a14:m>
                  <m:oMathPara xmlns:m="http://schemas.openxmlformats.org/officeDocument/2006/math">
                    <m:oMathParaPr>
                      <m:jc m:val="centerGroup"/>
                    </m:oMathParaPr>
                    <m:oMath xmlns:m="http://schemas.openxmlformats.org/officeDocument/2006/math">
                      <m:r>
                        <a:rPr lang="en-US" sz="2000" i="1" smtClean="0">
                          <a:latin typeface="Cambria Math" panose="02040503050406030204" pitchFamily="18" charset="0"/>
                        </a:rPr>
                        <m:t>𝜋</m:t>
                      </m:r>
                      <m:d>
                        <m:dPr>
                          <m:ctrlPr>
                            <a:rPr lang="en-US" sz="2000" i="1">
                              <a:latin typeface="Cambria Math" panose="02040503050406030204" pitchFamily="18" charset="0"/>
                            </a:rPr>
                          </m:ctrlPr>
                        </m:dPr>
                        <m:e>
                          <m:r>
                            <a:rPr lang="en-US" sz="2000" i="1">
                              <a:latin typeface="Cambria Math" panose="02040503050406030204" pitchFamily="18" charset="0"/>
                            </a:rPr>
                            <m:t>𝑞</m:t>
                          </m:r>
                        </m:e>
                      </m:d>
                      <m:r>
                        <a:rPr lang="en-US" sz="2000" i="0">
                          <a:latin typeface="Cambria Math" panose="02040503050406030204" pitchFamily="18" charset="0"/>
                        </a:rPr>
                        <m:t>=</m:t>
                      </m:r>
                      <m:r>
                        <a:rPr lang="en-US" sz="2000" i="1">
                          <a:latin typeface="Cambria Math" panose="02040503050406030204" pitchFamily="18" charset="0"/>
                        </a:rPr>
                        <m:t>𝐼</m:t>
                      </m:r>
                      <m:d>
                        <m:dPr>
                          <m:ctrlPr>
                            <a:rPr lang="en-US" sz="2000" i="1">
                              <a:latin typeface="Cambria Math" panose="02040503050406030204" pitchFamily="18" charset="0"/>
                            </a:rPr>
                          </m:ctrlPr>
                        </m:dPr>
                        <m:e>
                          <m:r>
                            <a:rPr lang="en-US" sz="2000" i="1">
                              <a:latin typeface="Cambria Math" panose="02040503050406030204" pitchFamily="18" charset="0"/>
                            </a:rPr>
                            <m:t>𝑞</m:t>
                          </m:r>
                        </m:e>
                      </m:d>
                      <m:r>
                        <a:rPr lang="en-US" sz="2000" i="0">
                          <a:latin typeface="Cambria Math" panose="02040503050406030204" pitchFamily="18" charset="0"/>
                        </a:rPr>
                        <m:t>−</m:t>
                      </m:r>
                      <m:r>
                        <a:rPr lang="en-US" sz="2000" i="1">
                          <a:latin typeface="Cambria Math" panose="02040503050406030204" pitchFamily="18" charset="0"/>
                        </a:rPr>
                        <m:t>𝐶</m:t>
                      </m:r>
                      <m:d>
                        <m:dPr>
                          <m:ctrlPr>
                            <a:rPr lang="en-US" sz="2000" i="1">
                              <a:latin typeface="Cambria Math" panose="02040503050406030204" pitchFamily="18" charset="0"/>
                            </a:rPr>
                          </m:ctrlPr>
                        </m:dPr>
                        <m:e>
                          <m:r>
                            <a:rPr lang="en-US" sz="2000" i="1">
                              <a:latin typeface="Cambria Math" panose="02040503050406030204" pitchFamily="18" charset="0"/>
                            </a:rPr>
                            <m:t>𝑞</m:t>
                          </m:r>
                        </m:e>
                      </m:d>
                    </m:oMath>
                  </m:oMathPara>
                </a14:m>
                <a:endParaRPr lang="en-US" sz="2000" dirty="0"/>
              </a:p>
            </p:txBody>
          </p:sp>
        </mc:Choice>
        <mc:Fallback>
          <p:sp>
            <p:nvSpPr>
              <p:cNvPr id="6" name="TextBox 5">
                <a:extLst>
                  <a:ext uri="{FF2B5EF4-FFF2-40B4-BE49-F238E27FC236}">
                    <a16:creationId xmlns:a16="http://schemas.microsoft.com/office/drawing/2014/main" id="{97D4DA0D-3CB4-9CBA-EF84-49C857ABEE76}"/>
                  </a:ext>
                </a:extLst>
              </p:cNvPr>
              <p:cNvSpPr txBox="1">
                <a:spLocks noRot="1" noChangeAspect="1" noMove="1" noResize="1" noEditPoints="1" noAdjustHandles="1" noChangeArrowheads="1" noChangeShapeType="1" noTextEdit="1"/>
              </p:cNvSpPr>
              <p:nvPr/>
            </p:nvSpPr>
            <p:spPr>
              <a:xfrm>
                <a:off x="1600200" y="4279781"/>
                <a:ext cx="4724400" cy="400110"/>
              </a:xfrm>
              <a:prstGeom prst="rect">
                <a:avLst/>
              </a:prstGeom>
              <a:blipFill>
                <a:blip r:embed="rId3"/>
                <a:stretch>
                  <a:fillRect b="-7576"/>
                </a:stretch>
              </a:blipFill>
            </p:spPr>
            <p:txBody>
              <a:bodyPr/>
              <a:lstStyle/>
              <a:p>
                <a:r>
                  <a:rPr lang="en-US">
                    <a:noFill/>
                  </a:rPr>
                  <a:t> </a:t>
                </a:r>
              </a:p>
            </p:txBody>
          </p:sp>
        </mc:Fallback>
      </mc:AlternateContent>
      <p:sp>
        <p:nvSpPr>
          <p:cNvPr id="8" name="TextBox 7">
            <a:extLst>
              <a:ext uri="{FF2B5EF4-FFF2-40B4-BE49-F238E27FC236}">
                <a16:creationId xmlns:a16="http://schemas.microsoft.com/office/drawing/2014/main" id="{D7D22217-573E-2223-88E7-F27E54B05722}"/>
              </a:ext>
            </a:extLst>
          </p:cNvPr>
          <p:cNvSpPr txBox="1"/>
          <p:nvPr/>
        </p:nvSpPr>
        <p:spPr>
          <a:xfrm>
            <a:off x="1219201" y="5388114"/>
            <a:ext cx="6378574" cy="707886"/>
          </a:xfrm>
          <a:prstGeom prst="rect">
            <a:avLst/>
          </a:prstGeom>
          <a:solidFill>
            <a:schemeClr val="accent4">
              <a:lumMod val="20000"/>
              <a:lumOff val="80000"/>
            </a:schemeClr>
          </a:solidFill>
        </p:spPr>
        <p:txBody>
          <a:bodyPr wrap="square">
            <a:spAutoFit/>
          </a:bodyPr>
          <a:lstStyle/>
          <a:p>
            <a:r>
              <a:rPr lang="es-EC" sz="2000" b="0" i="0" dirty="0">
                <a:solidFill>
                  <a:srgbClr val="333333"/>
                </a:solidFill>
                <a:effectLst/>
                <a:latin typeface="Montserrat" panose="00000500000000000000" pitchFamily="2" charset="0"/>
              </a:rPr>
              <a:t>¿Dónde </a:t>
            </a:r>
            <a:r>
              <a:rPr lang="es-EC" sz="2000" b="1" i="0" dirty="0">
                <a:solidFill>
                  <a:srgbClr val="333333"/>
                </a:solidFill>
                <a:effectLst/>
                <a:latin typeface="Montserrat" panose="00000500000000000000" pitchFamily="2" charset="0"/>
              </a:rPr>
              <a:t>𝐼(𝑞) </a:t>
            </a:r>
            <a:r>
              <a:rPr lang="es-EC" sz="2000" b="0" i="0" dirty="0">
                <a:solidFill>
                  <a:srgbClr val="333333"/>
                </a:solidFill>
                <a:effectLst/>
                <a:latin typeface="Montserrat" panose="00000500000000000000" pitchFamily="2" charset="0"/>
              </a:rPr>
              <a:t>es el ingreso y </a:t>
            </a:r>
            <a:r>
              <a:rPr lang="es-EC" sz="2000" b="1" i="0" dirty="0">
                <a:solidFill>
                  <a:srgbClr val="333333"/>
                </a:solidFill>
                <a:effectLst/>
                <a:latin typeface="Montserrat" panose="00000500000000000000" pitchFamily="2" charset="0"/>
              </a:rPr>
              <a:t>𝐶(𝑞) </a:t>
            </a:r>
            <a:r>
              <a:rPr lang="es-EC" sz="2000" b="0" i="0" dirty="0">
                <a:solidFill>
                  <a:srgbClr val="333333"/>
                </a:solidFill>
                <a:effectLst/>
                <a:latin typeface="Montserrat" panose="00000500000000000000" pitchFamily="2" charset="0"/>
              </a:rPr>
              <a:t>el costo? El óptimo ocurre cuando  </a:t>
            </a:r>
            <a:r>
              <a:rPr lang="es-EC" sz="2000" b="1" i="0" dirty="0">
                <a:solidFill>
                  <a:srgbClr val="333333"/>
                </a:solidFill>
                <a:effectLst/>
                <a:latin typeface="Montserrat" panose="00000500000000000000" pitchFamily="2" charset="0"/>
              </a:rPr>
              <a:t>𝐼′(𝑞)=𝐶′(𝑞)</a:t>
            </a:r>
            <a:endParaRPr lang="en-US" sz="2000" b="1" dirty="0"/>
          </a:p>
        </p:txBody>
      </p:sp>
      <p:sp>
        <p:nvSpPr>
          <p:cNvPr id="10" name="TextBox 9">
            <a:extLst>
              <a:ext uri="{FF2B5EF4-FFF2-40B4-BE49-F238E27FC236}">
                <a16:creationId xmlns:a16="http://schemas.microsoft.com/office/drawing/2014/main" id="{12A89722-10CA-8EF8-7723-1FDEEC2B0288}"/>
              </a:ext>
            </a:extLst>
          </p:cNvPr>
          <p:cNvSpPr txBox="1"/>
          <p:nvPr/>
        </p:nvSpPr>
        <p:spPr>
          <a:xfrm>
            <a:off x="2329070" y="3176246"/>
            <a:ext cx="4300330" cy="400110"/>
          </a:xfrm>
          <a:prstGeom prst="rect">
            <a:avLst/>
          </a:prstGeom>
          <a:solidFill>
            <a:schemeClr val="accent5">
              <a:lumMod val="20000"/>
              <a:lumOff val="80000"/>
            </a:schemeClr>
          </a:solidFill>
          <a:ln>
            <a:solidFill>
              <a:schemeClr val="accent1"/>
            </a:solidFill>
          </a:ln>
        </p:spPr>
        <p:txBody>
          <a:bodyPr wrap="square">
            <a:spAutoFit/>
          </a:bodyPr>
          <a:lstStyle/>
          <a:p>
            <a:pPr algn="l">
              <a:buFont typeface="Arial" panose="020B0604020202020204" pitchFamily="34" charset="0"/>
              <a:buChar char="•"/>
            </a:pPr>
            <a:r>
              <a:rPr lang="en-US" sz="2000" b="1" i="0" dirty="0" err="1">
                <a:solidFill>
                  <a:srgbClr val="000000"/>
                </a:solidFill>
                <a:effectLst/>
                <a:latin typeface="Montserrat" panose="00000500000000000000" pitchFamily="2" charset="0"/>
              </a:rPr>
              <a:t>Maximización</a:t>
            </a:r>
            <a:r>
              <a:rPr lang="en-US" sz="2000" b="1" i="0" dirty="0">
                <a:solidFill>
                  <a:srgbClr val="000000"/>
                </a:solidFill>
                <a:effectLst/>
                <a:latin typeface="Montserrat" panose="00000500000000000000" pitchFamily="2" charset="0"/>
              </a:rPr>
              <a:t> del </a:t>
            </a:r>
            <a:r>
              <a:rPr lang="en-US" sz="2000" b="1" i="0" dirty="0" err="1">
                <a:solidFill>
                  <a:srgbClr val="000000"/>
                </a:solidFill>
                <a:effectLst/>
                <a:latin typeface="Montserrat" panose="00000500000000000000" pitchFamily="2" charset="0"/>
              </a:rPr>
              <a:t>beneficio</a:t>
            </a:r>
            <a:r>
              <a:rPr lang="en-US" sz="2000" b="1" i="0" dirty="0">
                <a:solidFill>
                  <a:srgbClr val="000000"/>
                </a:solidFill>
                <a:effectLst/>
                <a:latin typeface="Montserrat" panose="00000500000000000000" pitchFamily="2" charset="0"/>
              </a:rPr>
              <a:t>: </a:t>
            </a:r>
            <a:endParaRPr lang="en-US" dirty="0"/>
          </a:p>
        </p:txBody>
      </p:sp>
    </p:spTree>
    <p:extLst>
      <p:ext uri="{BB962C8B-B14F-4D97-AF65-F5344CB8AC3E}">
        <p14:creationId xmlns:p14="http://schemas.microsoft.com/office/powerpoint/2010/main" val="24119316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9518A-F135-950F-3C40-921A012F1541}"/>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3322334F-E541-9C92-D773-ADB1C3C707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mc:Choice xmlns:a14="http://schemas.microsoft.com/office/drawing/2010/main" Requires="a14">
          <p:sp>
            <p:nvSpPr>
              <p:cNvPr id="4" name="TextBox 3">
                <a:extLst>
                  <a:ext uri="{FF2B5EF4-FFF2-40B4-BE49-F238E27FC236}">
                    <a16:creationId xmlns:a16="http://schemas.microsoft.com/office/drawing/2014/main" id="{DB340A25-AA24-C530-D49B-5F567902DB4C}"/>
                  </a:ext>
                </a:extLst>
              </p:cNvPr>
              <p:cNvSpPr txBox="1"/>
              <p:nvPr/>
            </p:nvSpPr>
            <p:spPr>
              <a:xfrm>
                <a:off x="513728" y="381000"/>
                <a:ext cx="6835775" cy="1791324"/>
              </a:xfrm>
              <a:prstGeom prst="rect">
                <a:avLst/>
              </a:prstGeom>
              <a:solidFill>
                <a:schemeClr val="accent6">
                  <a:lumMod val="40000"/>
                  <a:lumOff val="60000"/>
                </a:schemeClr>
              </a:solidFill>
              <a:ln>
                <a:solidFill>
                  <a:schemeClr val="accent1"/>
                </a:solidFill>
              </a:ln>
            </p:spPr>
            <p:txBody>
              <a:bodyPr wrap="square">
                <a:spAutoFit/>
              </a:bodyPr>
              <a:lstStyle/>
              <a:p>
                <a:pPr algn="l"/>
                <a:r>
                  <a:rPr lang="en-US" sz="2400" b="1" i="0" dirty="0" err="1">
                    <a:solidFill>
                      <a:srgbClr val="000000"/>
                    </a:solidFill>
                    <a:effectLst/>
                    <a:latin typeface="Montserrat" panose="00000500000000000000" pitchFamily="2" charset="0"/>
                  </a:rPr>
                  <a:t>Minimización</a:t>
                </a:r>
                <a:r>
                  <a:rPr lang="en-US" sz="2400" b="1" i="0" dirty="0">
                    <a:solidFill>
                      <a:srgbClr val="000000"/>
                    </a:solidFill>
                    <a:effectLst/>
                    <a:latin typeface="Montserrat" panose="00000500000000000000" pitchFamily="2" charset="0"/>
                  </a:rPr>
                  <a:t> del </a:t>
                </a:r>
                <a:r>
                  <a:rPr lang="en-US" sz="2400" b="1" i="0" dirty="0" err="1">
                    <a:solidFill>
                      <a:srgbClr val="000000"/>
                    </a:solidFill>
                    <a:effectLst/>
                    <a:latin typeface="Montserrat" panose="00000500000000000000" pitchFamily="2" charset="0"/>
                  </a:rPr>
                  <a:t>costo</a:t>
                </a:r>
                <a:r>
                  <a:rPr lang="en-US" sz="2400" b="1" i="0" dirty="0">
                    <a:solidFill>
                      <a:srgbClr val="000000"/>
                    </a:solidFill>
                    <a:effectLst/>
                    <a:latin typeface="Montserrat" panose="00000500000000000000" pitchFamily="2" charset="0"/>
                  </a:rPr>
                  <a:t> medio:</a:t>
                </a:r>
                <a:endParaRPr lang="en-US" sz="2400" b="0" i="0" dirty="0">
                  <a:solidFill>
                    <a:srgbClr val="000000"/>
                  </a:solidFill>
                  <a:effectLst/>
                  <a:latin typeface="Montserrat" panose="00000500000000000000" pitchFamily="2" charset="0"/>
                </a:endParaRPr>
              </a:p>
              <a:p>
                <a:pPr algn="l">
                  <a:spcAft>
                    <a:spcPts val="1500"/>
                  </a:spcAft>
                  <a:buNone/>
                </a:pPr>
                <a:br>
                  <a:rPr lang="en-US" sz="2400" b="0" i="0" dirty="0">
                    <a:solidFill>
                      <a:srgbClr val="000000"/>
                    </a:solidFill>
                    <a:effectLst/>
                    <a:latin typeface="Montserrat" panose="00000500000000000000" pitchFamily="2" charset="0"/>
                  </a:rPr>
                </a:br>
                <a14:m>
                  <m:oMath xmlns:m="http://schemas.openxmlformats.org/officeDocument/2006/math">
                    <m:sSub>
                      <m:sSubPr>
                        <m:ctrlPr>
                          <a:rPr lang="ar-AE" sz="2400" i="1">
                            <a:latin typeface="Cambria Math" panose="02040503050406030204" pitchFamily="18" charset="0"/>
                          </a:rPr>
                        </m:ctrlPr>
                      </m:sSubPr>
                      <m:e>
                        <m:r>
                          <a:rPr lang="ar-AE" sz="2400" i="1">
                            <a:latin typeface="Cambria Math" panose="02040503050406030204" pitchFamily="18" charset="0"/>
                          </a:rPr>
                          <m:t>𝐶</m:t>
                        </m:r>
                      </m:e>
                      <m:sub>
                        <m:r>
                          <a:rPr lang="ar-AE" sz="2400" i="1">
                            <a:latin typeface="Cambria Math" panose="02040503050406030204" pitchFamily="18" charset="0"/>
                          </a:rPr>
                          <m:t>𝑚</m:t>
                        </m:r>
                      </m:sub>
                    </m:sSub>
                    <m:d>
                      <m:dPr>
                        <m:ctrlPr>
                          <a:rPr lang="ar-AE" sz="2400" i="1">
                            <a:latin typeface="Cambria Math" panose="02040503050406030204" pitchFamily="18" charset="0"/>
                          </a:rPr>
                        </m:ctrlPr>
                      </m:dPr>
                      <m:e>
                        <m:r>
                          <a:rPr lang="ar-AE" sz="2400" i="1">
                            <a:latin typeface="Cambria Math" panose="02040503050406030204" pitchFamily="18" charset="0"/>
                          </a:rPr>
                          <m:t>𝑞</m:t>
                        </m:r>
                      </m:e>
                    </m:d>
                    <m:r>
                      <a:rPr lang="ar-AE" sz="2400" i="0">
                        <a:latin typeface="Cambria Math" panose="02040503050406030204" pitchFamily="18" charset="0"/>
                      </a:rPr>
                      <m:t>=</m:t>
                    </m:r>
                    <m:f>
                      <m:fPr>
                        <m:ctrlPr>
                          <a:rPr lang="ar-AE" sz="2400" i="1">
                            <a:latin typeface="Cambria Math" panose="02040503050406030204" pitchFamily="18" charset="0"/>
                          </a:rPr>
                        </m:ctrlPr>
                      </m:fPr>
                      <m:num>
                        <m:r>
                          <a:rPr lang="ar-AE" sz="2400" i="1">
                            <a:latin typeface="Cambria Math" panose="02040503050406030204" pitchFamily="18" charset="0"/>
                          </a:rPr>
                          <m:t>𝐶</m:t>
                        </m:r>
                        <m:d>
                          <m:dPr>
                            <m:ctrlPr>
                              <a:rPr lang="ar-AE" sz="2400" i="1">
                                <a:latin typeface="Cambria Math" panose="02040503050406030204" pitchFamily="18" charset="0"/>
                              </a:rPr>
                            </m:ctrlPr>
                          </m:dPr>
                          <m:e>
                            <m:r>
                              <a:rPr lang="ar-AE" sz="2400" i="1">
                                <a:latin typeface="Cambria Math" panose="02040503050406030204" pitchFamily="18" charset="0"/>
                              </a:rPr>
                              <m:t>𝑞</m:t>
                            </m:r>
                          </m:e>
                        </m:d>
                      </m:num>
                      <m:den>
                        <m:r>
                          <a:rPr lang="ar-AE" sz="2400" i="1">
                            <a:latin typeface="Cambria Math" panose="02040503050406030204" pitchFamily="18" charset="0"/>
                          </a:rPr>
                          <m:t>𝑞</m:t>
                        </m:r>
                      </m:den>
                    </m:f>
                  </m:oMath>
                </a14:m>
                <a:r>
                  <a:rPr lang="ar-AE" sz="2400" b="0" i="0" dirty="0">
                    <a:solidFill>
                      <a:srgbClr val="000000"/>
                    </a:solidFill>
                    <a:effectLst/>
                    <a:latin typeface="Montserrat" panose="00000500000000000000" pitchFamily="2" charset="0"/>
                  </a:rPr>
                  <a:t>; </a:t>
                </a:r>
                <a:r>
                  <a:rPr lang="en-US" sz="2400" b="0" i="0" dirty="0" err="1">
                    <a:solidFill>
                      <a:srgbClr val="000000"/>
                    </a:solidFill>
                    <a:effectLst/>
                    <a:latin typeface="Montserrat" panose="00000500000000000000" pitchFamily="2" charset="0"/>
                  </a:rPr>
                  <a:t>el</a:t>
                </a:r>
                <a:r>
                  <a:rPr lang="en-US" sz="2400" b="0" i="0" dirty="0">
                    <a:solidFill>
                      <a:srgbClr val="000000"/>
                    </a:solidFill>
                    <a:effectLst/>
                    <a:latin typeface="Montserrat" panose="00000500000000000000" pitchFamily="2" charset="0"/>
                  </a:rPr>
                  <a:t> punto </a:t>
                </a:r>
                <a:r>
                  <a:rPr lang="en-US" sz="2400" b="0" i="0" dirty="0" err="1">
                    <a:solidFill>
                      <a:srgbClr val="000000"/>
                    </a:solidFill>
                    <a:effectLst/>
                    <a:latin typeface="Montserrat" panose="00000500000000000000" pitchFamily="2" charset="0"/>
                  </a:rPr>
                  <a:t>óptimo</a:t>
                </a:r>
                <a:r>
                  <a:rPr lang="en-US" sz="2400" b="0" i="0" dirty="0">
                    <a:solidFill>
                      <a:srgbClr val="000000"/>
                    </a:solidFill>
                    <a:effectLst/>
                    <a:latin typeface="Montserrat" panose="00000500000000000000" pitchFamily="2" charset="0"/>
                  </a:rPr>
                  <a:t> se </a:t>
                </a:r>
                <a:r>
                  <a:rPr lang="en-US" sz="2400" b="0" i="0" dirty="0" err="1">
                    <a:solidFill>
                      <a:srgbClr val="000000"/>
                    </a:solidFill>
                    <a:effectLst/>
                    <a:latin typeface="Montserrat" panose="00000500000000000000" pitchFamily="2" charset="0"/>
                  </a:rPr>
                  <a:t>encuentra</a:t>
                </a:r>
                <a:r>
                  <a:rPr lang="en-US" sz="2400" b="0" i="0" dirty="0">
                    <a:solidFill>
                      <a:srgbClr val="000000"/>
                    </a:solidFill>
                    <a:effectLst/>
                    <a:latin typeface="Montserrat" panose="00000500000000000000" pitchFamily="2" charset="0"/>
                  </a:rPr>
                  <a:t> </a:t>
                </a:r>
                <a:r>
                  <a:rPr lang="en-US" sz="2400" b="0" i="0" dirty="0" err="1">
                    <a:solidFill>
                      <a:srgbClr val="000000"/>
                    </a:solidFill>
                    <a:effectLst/>
                    <a:latin typeface="Montserrat" panose="00000500000000000000" pitchFamily="2" charset="0"/>
                  </a:rPr>
                  <a:t>donde</a:t>
                </a:r>
                <a:r>
                  <a:rPr lang="en-US" sz="2400" b="0" i="0" dirty="0">
                    <a:solidFill>
                      <a:srgbClr val="000000"/>
                    </a:solidFill>
                    <a:effectLst/>
                    <a:latin typeface="Montserrat" panose="00000500000000000000" pitchFamily="2" charset="0"/>
                  </a:rPr>
                  <a:t> </a:t>
                </a:r>
                <a14:m>
                  <m:oMath xmlns:m="http://schemas.openxmlformats.org/officeDocument/2006/math">
                    <m:sSubSup>
                      <m:sSubSupPr>
                        <m:ctrlPr>
                          <a:rPr lang="ar-AE" sz="2400" i="1">
                            <a:latin typeface="Cambria Math" panose="02040503050406030204" pitchFamily="18" charset="0"/>
                          </a:rPr>
                        </m:ctrlPr>
                      </m:sSubSupPr>
                      <m:e>
                        <m:r>
                          <a:rPr lang="ar-AE" sz="2400" i="1">
                            <a:latin typeface="Cambria Math" panose="02040503050406030204" pitchFamily="18" charset="0"/>
                          </a:rPr>
                          <m:t>𝐶</m:t>
                        </m:r>
                      </m:e>
                      <m:sub>
                        <m:r>
                          <a:rPr lang="ar-AE" sz="2400" i="1">
                            <a:latin typeface="Cambria Math" panose="02040503050406030204" pitchFamily="18" charset="0"/>
                          </a:rPr>
                          <m:t>𝑚</m:t>
                        </m:r>
                      </m:sub>
                      <m:sup>
                        <m:r>
                          <a:rPr lang="ar-AE" sz="2400" i="0">
                            <a:latin typeface="Cambria Math" panose="02040503050406030204" pitchFamily="18" charset="0"/>
                          </a:rPr>
                          <m:t>′</m:t>
                        </m:r>
                      </m:sup>
                    </m:sSubSup>
                    <m:d>
                      <m:dPr>
                        <m:ctrlPr>
                          <a:rPr lang="ar-AE" sz="2400" i="1">
                            <a:latin typeface="Cambria Math" panose="02040503050406030204" pitchFamily="18" charset="0"/>
                          </a:rPr>
                        </m:ctrlPr>
                      </m:dPr>
                      <m:e>
                        <m:r>
                          <a:rPr lang="ar-AE" sz="2400" i="1">
                            <a:latin typeface="Cambria Math" panose="02040503050406030204" pitchFamily="18" charset="0"/>
                          </a:rPr>
                          <m:t>𝑞</m:t>
                        </m:r>
                      </m:e>
                    </m:d>
                    <m:r>
                      <a:rPr lang="ar-AE" sz="2400" i="0">
                        <a:latin typeface="Cambria Math" panose="02040503050406030204" pitchFamily="18" charset="0"/>
                      </a:rPr>
                      <m:t>=</m:t>
                    </m:r>
                    <m:r>
                      <a:rPr lang="ar-AE" sz="2400" i="0">
                        <a:latin typeface="Cambria Math" panose="02040503050406030204" pitchFamily="18" charset="0"/>
                      </a:rPr>
                      <m:t>0</m:t>
                    </m:r>
                  </m:oMath>
                </a14:m>
                <a:r>
                  <a:rPr lang="ar-AE" sz="2400" b="0" i="0" dirty="0">
                    <a:solidFill>
                      <a:srgbClr val="000000"/>
                    </a:solidFill>
                    <a:effectLst/>
                    <a:latin typeface="Montserrat" panose="00000500000000000000" pitchFamily="2" charset="0"/>
                  </a:rPr>
                  <a:t>.</a:t>
                </a:r>
              </a:p>
            </p:txBody>
          </p:sp>
        </mc:Choice>
        <mc:Fallback>
          <p:sp>
            <p:nvSpPr>
              <p:cNvPr id="4" name="TextBox 3">
                <a:extLst>
                  <a:ext uri="{FF2B5EF4-FFF2-40B4-BE49-F238E27FC236}">
                    <a16:creationId xmlns:a16="http://schemas.microsoft.com/office/drawing/2014/main" id="{DB340A25-AA24-C530-D49B-5F567902DB4C}"/>
                  </a:ext>
                </a:extLst>
              </p:cNvPr>
              <p:cNvSpPr txBox="1">
                <a:spLocks noRot="1" noChangeAspect="1" noMove="1" noResize="1" noEditPoints="1" noAdjustHandles="1" noChangeArrowheads="1" noChangeShapeType="1" noTextEdit="1"/>
              </p:cNvSpPr>
              <p:nvPr/>
            </p:nvSpPr>
            <p:spPr>
              <a:xfrm>
                <a:off x="513728" y="381000"/>
                <a:ext cx="6835775" cy="1791324"/>
              </a:xfrm>
              <a:prstGeom prst="rect">
                <a:avLst/>
              </a:prstGeom>
              <a:blipFill>
                <a:blip r:embed="rId3"/>
                <a:stretch>
                  <a:fillRect l="-1246" t="-2034" b="-6780"/>
                </a:stretch>
              </a:blipFill>
              <a:ln>
                <a:solidFill>
                  <a:schemeClr val="accent1"/>
                </a:solidFill>
              </a:ln>
            </p:spPr>
            <p:txBody>
              <a:bodyPr/>
              <a:lstStyle/>
              <a:p>
                <a:r>
                  <a:rPr lang="en-US">
                    <a:noFill/>
                  </a:rPr>
                  <a:t> </a:t>
                </a:r>
              </a:p>
            </p:txBody>
          </p:sp>
        </mc:Fallback>
      </mc:AlternateContent>
      <p:sp>
        <p:nvSpPr>
          <p:cNvPr id="6" name="TextBox 5">
            <a:extLst>
              <a:ext uri="{FF2B5EF4-FFF2-40B4-BE49-F238E27FC236}">
                <a16:creationId xmlns:a16="http://schemas.microsoft.com/office/drawing/2014/main" id="{5A1B387C-2A1E-10FB-64A4-2B13E57FCB2D}"/>
              </a:ext>
            </a:extLst>
          </p:cNvPr>
          <p:cNvSpPr txBox="1"/>
          <p:nvPr/>
        </p:nvSpPr>
        <p:spPr>
          <a:xfrm>
            <a:off x="1143000" y="3657600"/>
            <a:ext cx="6934200" cy="1938992"/>
          </a:xfrm>
          <a:prstGeom prst="rect">
            <a:avLst/>
          </a:prstGeom>
          <a:solidFill>
            <a:schemeClr val="accent3">
              <a:lumMod val="20000"/>
              <a:lumOff val="80000"/>
            </a:schemeClr>
          </a:solidFill>
          <a:ln>
            <a:solidFill>
              <a:schemeClr val="accent1"/>
            </a:solidFill>
          </a:ln>
        </p:spPr>
        <p:txBody>
          <a:bodyPr wrap="square">
            <a:spAutoFit/>
          </a:bodyPr>
          <a:lstStyle/>
          <a:p>
            <a:pPr algn="l"/>
            <a:r>
              <a:rPr lang="es-EC" sz="2400" b="1" i="0" dirty="0">
                <a:solidFill>
                  <a:srgbClr val="000000"/>
                </a:solidFill>
                <a:effectLst/>
                <a:latin typeface="Montserrat" panose="00000500000000000000" pitchFamily="2" charset="0"/>
              </a:rPr>
              <a:t>Maximización de la utilidad del consumidor</a:t>
            </a:r>
            <a:endParaRPr lang="es-EC" sz="2400" b="0" i="0" dirty="0">
              <a:solidFill>
                <a:srgbClr val="000000"/>
              </a:solidFill>
              <a:effectLst/>
              <a:latin typeface="Montserrat" panose="00000500000000000000" pitchFamily="2" charset="0"/>
            </a:endParaRPr>
          </a:p>
          <a:p>
            <a:pPr algn="l">
              <a:spcAft>
                <a:spcPts val="1500"/>
              </a:spcAft>
              <a:buNone/>
            </a:pPr>
            <a:r>
              <a:rPr lang="es-EC" sz="2400" b="0" i="0" dirty="0">
                <a:solidFill>
                  <a:srgbClr val="000000"/>
                </a:solidFill>
                <a:effectLst/>
                <a:latin typeface="Montserrat" panose="00000500000000000000" pitchFamily="2" charset="0"/>
              </a:rPr>
              <a:t>Cuando las preferencias se modelan con </a:t>
            </a:r>
            <a:r>
              <a:rPr lang="es-EC" sz="2400" b="0" i="0" u="sng" dirty="0">
                <a:solidFill>
                  <a:srgbClr val="000000"/>
                </a:solidFill>
                <a:effectLst/>
                <a:latin typeface="Montserrat" panose="00000500000000000000" pitchFamily="2" charset="0"/>
              </a:rPr>
              <a:t>una sola variable </a:t>
            </a:r>
            <a:r>
              <a:rPr lang="es-EC" sz="2400" b="0" i="0" dirty="0">
                <a:solidFill>
                  <a:srgbClr val="000000"/>
                </a:solidFill>
                <a:effectLst/>
                <a:latin typeface="Montserrat" panose="00000500000000000000" pitchFamily="2" charset="0"/>
              </a:rPr>
              <a:t>(por ejemplo, consumo de un bien en función del ingreso disponible).</a:t>
            </a:r>
          </a:p>
        </p:txBody>
      </p:sp>
    </p:spTree>
    <p:extLst>
      <p:ext uri="{BB962C8B-B14F-4D97-AF65-F5344CB8AC3E}">
        <p14:creationId xmlns:p14="http://schemas.microsoft.com/office/powerpoint/2010/main" val="4159401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16860B-6F47-6A0A-8FAB-01D239E8C41C}"/>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52989B93-6798-7610-2DCD-100A69C337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01000" y="126233"/>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539257E5-0F62-871A-6D37-AB366D30B744}"/>
              </a:ext>
            </a:extLst>
          </p:cNvPr>
          <p:cNvSpPr txBox="1"/>
          <p:nvPr/>
        </p:nvSpPr>
        <p:spPr>
          <a:xfrm>
            <a:off x="629478" y="1099141"/>
            <a:ext cx="8229600" cy="3046988"/>
          </a:xfrm>
          <a:prstGeom prst="rect">
            <a:avLst/>
          </a:prstGeom>
          <a:solidFill>
            <a:schemeClr val="bg1">
              <a:lumMod val="95000"/>
            </a:schemeClr>
          </a:solidFill>
          <a:ln>
            <a:solidFill>
              <a:schemeClr val="accent1"/>
            </a:solidFill>
          </a:ln>
        </p:spPr>
        <p:txBody>
          <a:bodyPr wrap="square">
            <a:spAutoFit/>
          </a:bodyPr>
          <a:lstStyle/>
          <a:p>
            <a:pPr algn="l">
              <a:buFont typeface="Arial" panose="020B0604020202020204" pitchFamily="34" charset="0"/>
              <a:buChar char="•"/>
            </a:pPr>
            <a:r>
              <a:rPr lang="es-EC" sz="2400" b="0" i="0" dirty="0">
                <a:solidFill>
                  <a:srgbClr val="333333"/>
                </a:solidFill>
                <a:effectLst/>
                <a:latin typeface="Montserrat" panose="00000500000000000000" pitchFamily="2" charset="0"/>
              </a:rPr>
              <a:t>En </a:t>
            </a:r>
            <a:r>
              <a:rPr lang="es-EC" sz="2400" b="1" i="0" dirty="0">
                <a:solidFill>
                  <a:srgbClr val="333333"/>
                </a:solidFill>
                <a:effectLst/>
                <a:latin typeface="Montserrat" panose="00000500000000000000" pitchFamily="2" charset="0"/>
              </a:rPr>
              <a:t>un máximo </a:t>
            </a:r>
            <a:r>
              <a:rPr lang="es-EC" sz="2400" b="0" i="0" dirty="0">
                <a:solidFill>
                  <a:srgbClr val="333333"/>
                </a:solidFill>
                <a:effectLst/>
                <a:latin typeface="Montserrat" panose="00000500000000000000" pitchFamily="2" charset="0"/>
              </a:rPr>
              <a:t>local, la pendiente de la función </a:t>
            </a:r>
            <a:r>
              <a:rPr lang="es-EC" sz="2400" b="0" i="0" u="sng" dirty="0">
                <a:solidFill>
                  <a:srgbClr val="333333"/>
                </a:solidFill>
                <a:effectLst/>
                <a:latin typeface="Montserrat" panose="00000500000000000000" pitchFamily="2" charset="0"/>
              </a:rPr>
              <a:t>pasa de positiva a negativa</a:t>
            </a:r>
            <a:r>
              <a:rPr lang="es-EC" sz="2400" b="0" i="0" dirty="0">
                <a:solidFill>
                  <a:srgbClr val="333333"/>
                </a:solidFill>
                <a:effectLst/>
                <a:latin typeface="Montserrat" panose="00000500000000000000" pitchFamily="2" charset="0"/>
              </a:rPr>
              <a:t>, es decir, la curva asciende hasta el punto óptimo y luego comienza a descender.</a:t>
            </a:r>
          </a:p>
          <a:p>
            <a:pPr algn="l"/>
            <a:endParaRPr lang="es-EC" sz="2400" b="0" i="0" dirty="0">
              <a:solidFill>
                <a:srgbClr val="333333"/>
              </a:solidFill>
              <a:effectLst/>
              <a:latin typeface="Montserrat" panose="00000500000000000000" pitchFamily="2" charset="0"/>
            </a:endParaRPr>
          </a:p>
          <a:p>
            <a:pPr algn="l">
              <a:buFont typeface="Arial" panose="020B0604020202020204" pitchFamily="34" charset="0"/>
              <a:buChar char="•"/>
            </a:pPr>
            <a:r>
              <a:rPr lang="es-EC" sz="2400" b="0" i="0" dirty="0">
                <a:solidFill>
                  <a:srgbClr val="333333"/>
                </a:solidFill>
                <a:effectLst/>
                <a:latin typeface="Montserrat" panose="00000500000000000000" pitchFamily="2" charset="0"/>
              </a:rPr>
              <a:t>En </a:t>
            </a:r>
            <a:r>
              <a:rPr lang="es-EC" sz="2400" b="1" i="0" dirty="0">
                <a:solidFill>
                  <a:srgbClr val="333333"/>
                </a:solidFill>
                <a:effectLst/>
                <a:latin typeface="Montserrat" panose="00000500000000000000" pitchFamily="2" charset="0"/>
              </a:rPr>
              <a:t>un mínimo </a:t>
            </a:r>
            <a:r>
              <a:rPr lang="es-EC" sz="2400" b="0" i="0" dirty="0">
                <a:solidFill>
                  <a:srgbClr val="333333"/>
                </a:solidFill>
                <a:effectLst/>
                <a:latin typeface="Montserrat" panose="00000500000000000000" pitchFamily="2" charset="0"/>
              </a:rPr>
              <a:t>local, la pendiente cambia de </a:t>
            </a:r>
            <a:r>
              <a:rPr lang="es-EC" sz="2400" i="0" u="sng" dirty="0">
                <a:solidFill>
                  <a:srgbClr val="333333"/>
                </a:solidFill>
                <a:effectLst/>
                <a:latin typeface="Montserrat" panose="00000500000000000000" pitchFamily="2" charset="0"/>
              </a:rPr>
              <a:t>negativa a positiva</a:t>
            </a:r>
            <a:r>
              <a:rPr lang="es-EC" sz="2400" b="0" i="0" dirty="0">
                <a:solidFill>
                  <a:srgbClr val="333333"/>
                </a:solidFill>
                <a:effectLst/>
                <a:latin typeface="Montserrat" panose="00000500000000000000" pitchFamily="2" charset="0"/>
              </a:rPr>
              <a:t>, la curva desciende hasta alcanzar su valor más bajo y luego vuelve a subir.</a:t>
            </a:r>
          </a:p>
        </p:txBody>
      </p:sp>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8E493B6B-1B06-7F83-6915-8A2D17030E4F}"/>
                  </a:ext>
                </a:extLst>
              </p:cNvPr>
              <p:cNvSpPr txBox="1"/>
              <p:nvPr/>
            </p:nvSpPr>
            <p:spPr>
              <a:xfrm>
                <a:off x="304800" y="4397276"/>
                <a:ext cx="8534400" cy="2308324"/>
              </a:xfrm>
              <a:prstGeom prst="rect">
                <a:avLst/>
              </a:prstGeom>
              <a:solidFill>
                <a:schemeClr val="accent6">
                  <a:lumMod val="20000"/>
                  <a:lumOff val="80000"/>
                </a:schemeClr>
              </a:solidFill>
              <a:ln>
                <a:solidFill>
                  <a:schemeClr val="accent1"/>
                </a:solidFill>
              </a:ln>
            </p:spPr>
            <p:txBody>
              <a:bodyPr wrap="square">
                <a:spAutoFit/>
              </a:bodyPr>
              <a:lstStyle/>
              <a:p>
                <a:r>
                  <a:rPr lang="en-US" sz="2400" b="0" i="0" dirty="0">
                    <a:solidFill>
                      <a:srgbClr val="333333"/>
                    </a:solidFill>
                    <a:effectLst/>
                    <a:latin typeface="Montserrat" panose="00000500000000000000" pitchFamily="2" charset="0"/>
                  </a:rPr>
                  <a:t>Estas </a:t>
                </a:r>
                <a:r>
                  <a:rPr lang="en-US" sz="2400" b="0" i="0" dirty="0" err="1">
                    <a:solidFill>
                      <a:srgbClr val="333333"/>
                    </a:solidFill>
                    <a:effectLst/>
                    <a:latin typeface="Montserrat" panose="00000500000000000000" pitchFamily="2" charset="0"/>
                  </a:rPr>
                  <a:t>transiciones</a:t>
                </a:r>
                <a:r>
                  <a:rPr lang="en-US" sz="2400" b="0" i="0" dirty="0">
                    <a:solidFill>
                      <a:srgbClr val="333333"/>
                    </a:solidFill>
                    <a:effectLst/>
                    <a:latin typeface="Montserrat" panose="00000500000000000000" pitchFamily="2" charset="0"/>
                  </a:rPr>
                  <a:t> </a:t>
                </a:r>
                <a:r>
                  <a:rPr lang="en-US" sz="2400" b="0" i="0" dirty="0" err="1">
                    <a:solidFill>
                      <a:srgbClr val="333333"/>
                    </a:solidFill>
                    <a:effectLst/>
                    <a:latin typeface="Montserrat" panose="00000500000000000000" pitchFamily="2" charset="0"/>
                  </a:rPr>
                  <a:t>reflejan</a:t>
                </a:r>
                <a:r>
                  <a:rPr lang="en-US" sz="2400" b="0" i="0" dirty="0">
                    <a:solidFill>
                      <a:srgbClr val="333333"/>
                    </a:solidFill>
                    <a:effectLst/>
                    <a:latin typeface="Montserrat" panose="00000500000000000000" pitchFamily="2" charset="0"/>
                  </a:rPr>
                  <a:t> </a:t>
                </a:r>
                <a:r>
                  <a:rPr lang="en-US" sz="2400" b="0" i="0" dirty="0" err="1">
                    <a:solidFill>
                      <a:srgbClr val="333333"/>
                    </a:solidFill>
                    <a:effectLst/>
                    <a:latin typeface="Montserrat" panose="00000500000000000000" pitchFamily="2" charset="0"/>
                  </a:rPr>
                  <a:t>el</a:t>
                </a:r>
                <a:r>
                  <a:rPr lang="en-US" sz="2400" b="0" i="0" dirty="0">
                    <a:solidFill>
                      <a:srgbClr val="333333"/>
                    </a:solidFill>
                    <a:effectLst/>
                    <a:latin typeface="Montserrat" panose="00000500000000000000" pitchFamily="2" charset="0"/>
                  </a:rPr>
                  <a:t> </a:t>
                </a:r>
                <a:r>
                  <a:rPr lang="en-US" sz="2400" b="0" i="0" dirty="0" err="1">
                    <a:solidFill>
                      <a:srgbClr val="333333"/>
                    </a:solidFill>
                    <a:effectLst/>
                    <a:latin typeface="Montserrat" panose="00000500000000000000" pitchFamily="2" charset="0"/>
                  </a:rPr>
                  <a:t>cambio</a:t>
                </a:r>
                <a:r>
                  <a:rPr lang="en-US" sz="2400" b="0" i="0" dirty="0">
                    <a:solidFill>
                      <a:srgbClr val="333333"/>
                    </a:solidFill>
                    <a:effectLst/>
                    <a:latin typeface="Montserrat" panose="00000500000000000000" pitchFamily="2" charset="0"/>
                  </a:rPr>
                  <a:t> </a:t>
                </a:r>
                <a:r>
                  <a:rPr lang="en-US" sz="2400" b="0" i="0" dirty="0" err="1">
                    <a:solidFill>
                      <a:srgbClr val="333333"/>
                    </a:solidFill>
                    <a:effectLst/>
                    <a:latin typeface="Montserrat" panose="00000500000000000000" pitchFamily="2" charset="0"/>
                  </a:rPr>
                  <a:t>en</a:t>
                </a:r>
                <a:r>
                  <a:rPr lang="en-US" sz="2400" b="0" i="0" dirty="0">
                    <a:solidFill>
                      <a:srgbClr val="333333"/>
                    </a:solidFill>
                    <a:effectLst/>
                    <a:latin typeface="Montserrat" panose="00000500000000000000" pitchFamily="2" charset="0"/>
                  </a:rPr>
                  <a:t> </a:t>
                </a:r>
                <a:r>
                  <a:rPr lang="en-US" sz="2400" b="0" i="0" dirty="0" err="1">
                    <a:solidFill>
                      <a:srgbClr val="333333"/>
                    </a:solidFill>
                    <a:effectLst/>
                    <a:latin typeface="Montserrat" panose="00000500000000000000" pitchFamily="2" charset="0"/>
                  </a:rPr>
                  <a:t>el</a:t>
                </a:r>
                <a:r>
                  <a:rPr lang="en-US" sz="2400" b="0" i="0" dirty="0">
                    <a:solidFill>
                      <a:srgbClr val="333333"/>
                    </a:solidFill>
                    <a:effectLst/>
                    <a:latin typeface="Montserrat" panose="00000500000000000000" pitchFamily="2" charset="0"/>
                  </a:rPr>
                  <a:t> </a:t>
                </a:r>
                <a:r>
                  <a:rPr lang="en-US" sz="2400" b="0" i="0" dirty="0" err="1">
                    <a:solidFill>
                      <a:srgbClr val="333333"/>
                    </a:solidFill>
                    <a:effectLst/>
                    <a:latin typeface="Montserrat" panose="00000500000000000000" pitchFamily="2" charset="0"/>
                  </a:rPr>
                  <a:t>signo</a:t>
                </a:r>
                <a:r>
                  <a:rPr lang="en-US" sz="2400" b="0" i="0" dirty="0">
                    <a:solidFill>
                      <a:srgbClr val="333333"/>
                    </a:solidFill>
                    <a:effectLst/>
                    <a:latin typeface="Montserrat" panose="00000500000000000000" pitchFamily="2" charset="0"/>
                  </a:rPr>
                  <a:t> de la </a:t>
                </a:r>
                <a:r>
                  <a:rPr lang="en-US" sz="2400" b="0" i="0" dirty="0" err="1">
                    <a:solidFill>
                      <a:srgbClr val="333333"/>
                    </a:solidFill>
                    <a:effectLst/>
                    <a:latin typeface="Montserrat" panose="00000500000000000000" pitchFamily="2" charset="0"/>
                  </a:rPr>
                  <a:t>primera</a:t>
                </a:r>
                <a:r>
                  <a:rPr lang="en-US" sz="2400" b="0" i="0" dirty="0">
                    <a:solidFill>
                      <a:srgbClr val="333333"/>
                    </a:solidFill>
                    <a:effectLst/>
                    <a:latin typeface="Montserrat" panose="00000500000000000000" pitchFamily="2" charset="0"/>
                  </a:rPr>
                  <a:t> </a:t>
                </a:r>
                <a:r>
                  <a:rPr lang="en-US" sz="2400" b="0" i="0" dirty="0" err="1">
                    <a:solidFill>
                      <a:srgbClr val="333333"/>
                    </a:solidFill>
                    <a:effectLst/>
                    <a:latin typeface="Montserrat" panose="00000500000000000000" pitchFamily="2" charset="0"/>
                  </a:rPr>
                  <a:t>derivada</a:t>
                </a:r>
                <a14:m>
                  <m:oMath xmlns:m="http://schemas.openxmlformats.org/officeDocument/2006/math">
                    <m:sSup>
                      <m:sSupPr>
                        <m:ctrlPr>
                          <a:rPr lang="ar-AE" sz="2400" b="1" i="1">
                            <a:latin typeface="Cambria Math" panose="02040503050406030204" pitchFamily="18" charset="0"/>
                          </a:rPr>
                        </m:ctrlPr>
                      </m:sSupPr>
                      <m:e>
                        <m:r>
                          <a:rPr lang="es-EC" sz="2400" b="1" i="1" smtClean="0">
                            <a:latin typeface="Cambria Math" panose="02040503050406030204" pitchFamily="18" charset="0"/>
                          </a:rPr>
                          <m:t> </m:t>
                        </m:r>
                        <m:r>
                          <a:rPr lang="ar-AE" sz="2400" b="1" i="1">
                            <a:latin typeface="Cambria Math" panose="02040503050406030204" pitchFamily="18" charset="0"/>
                          </a:rPr>
                          <m:t>𝒇</m:t>
                        </m:r>
                      </m:e>
                      <m:sup>
                        <m:r>
                          <a:rPr lang="ar-AE" sz="2400" b="1" i="0">
                            <a:latin typeface="Cambria Math" panose="02040503050406030204" pitchFamily="18" charset="0"/>
                          </a:rPr>
                          <m:t>′</m:t>
                        </m:r>
                      </m:sup>
                    </m:sSup>
                    <m:d>
                      <m:dPr>
                        <m:ctrlPr>
                          <a:rPr lang="ar-AE" sz="2400" b="1" i="1">
                            <a:latin typeface="Cambria Math" panose="02040503050406030204" pitchFamily="18" charset="0"/>
                          </a:rPr>
                        </m:ctrlPr>
                      </m:dPr>
                      <m:e>
                        <m:r>
                          <a:rPr lang="ar-AE" sz="2400" b="1" i="1">
                            <a:latin typeface="Cambria Math" panose="02040503050406030204" pitchFamily="18" charset="0"/>
                          </a:rPr>
                          <m:t>𝒙</m:t>
                        </m:r>
                      </m:e>
                    </m:d>
                  </m:oMath>
                </a14:m>
                <a:r>
                  <a:rPr lang="ar-AE" sz="2400" b="1" i="0" dirty="0">
                    <a:solidFill>
                      <a:srgbClr val="333333"/>
                    </a:solidFill>
                    <a:effectLst/>
                    <a:latin typeface="Montserrat" panose="00000500000000000000" pitchFamily="2" charset="0"/>
                  </a:rPr>
                  <a:t>, </a:t>
                </a:r>
                <a:r>
                  <a:rPr lang="en-US" sz="2400" b="0" i="0" dirty="0">
                    <a:solidFill>
                      <a:srgbClr val="333333"/>
                    </a:solidFill>
                    <a:effectLst/>
                    <a:latin typeface="Montserrat" panose="00000500000000000000" pitchFamily="2" charset="0"/>
                  </a:rPr>
                  <a:t>que es cero </a:t>
                </a:r>
                <a:r>
                  <a:rPr lang="en-US" sz="2400" b="0" i="0" dirty="0" err="1">
                    <a:solidFill>
                      <a:srgbClr val="333333"/>
                    </a:solidFill>
                    <a:effectLst/>
                    <a:latin typeface="Montserrat" panose="00000500000000000000" pitchFamily="2" charset="0"/>
                  </a:rPr>
                  <a:t>en</a:t>
                </a:r>
                <a:r>
                  <a:rPr lang="en-US" sz="2400" b="0" i="0" dirty="0">
                    <a:solidFill>
                      <a:srgbClr val="333333"/>
                    </a:solidFill>
                    <a:effectLst/>
                    <a:latin typeface="Montserrat" panose="00000500000000000000" pitchFamily="2" charset="0"/>
                  </a:rPr>
                  <a:t> </a:t>
                </a:r>
                <a:r>
                  <a:rPr lang="en-US" sz="2400" b="0" i="0" dirty="0" err="1">
                    <a:solidFill>
                      <a:srgbClr val="333333"/>
                    </a:solidFill>
                    <a:effectLst/>
                    <a:latin typeface="Montserrat" panose="00000500000000000000" pitchFamily="2" charset="0"/>
                  </a:rPr>
                  <a:t>el</a:t>
                </a:r>
                <a:r>
                  <a:rPr lang="en-US" sz="2400" b="0" i="0" dirty="0">
                    <a:solidFill>
                      <a:srgbClr val="333333"/>
                    </a:solidFill>
                    <a:effectLst/>
                    <a:latin typeface="Montserrat" panose="00000500000000000000" pitchFamily="2" charset="0"/>
                  </a:rPr>
                  <a:t> punto </a:t>
                </a:r>
                <a:r>
                  <a:rPr lang="en-US" sz="2400" b="0" i="0" dirty="0" err="1">
                    <a:solidFill>
                      <a:srgbClr val="333333"/>
                    </a:solidFill>
                    <a:effectLst/>
                    <a:latin typeface="Montserrat" panose="00000500000000000000" pitchFamily="2" charset="0"/>
                  </a:rPr>
                  <a:t>crítico</a:t>
                </a:r>
                <a14:m>
                  <m:oMath xmlns:m="http://schemas.openxmlformats.org/officeDocument/2006/math">
                    <m:sSup>
                      <m:sSupPr>
                        <m:ctrlPr>
                          <a:rPr lang="ar-AE" sz="2400" b="1" i="1">
                            <a:latin typeface="Cambria Math" panose="02040503050406030204" pitchFamily="18" charset="0"/>
                          </a:rPr>
                        </m:ctrlPr>
                      </m:sSupPr>
                      <m:e>
                        <m:r>
                          <a:rPr lang="es-EC" sz="2400" b="1" i="1" smtClean="0">
                            <a:latin typeface="Cambria Math" panose="02040503050406030204" pitchFamily="18" charset="0"/>
                          </a:rPr>
                          <m:t> </m:t>
                        </m:r>
                        <m:r>
                          <a:rPr lang="ar-AE" sz="2400" b="1" i="1">
                            <a:latin typeface="Cambria Math" panose="02040503050406030204" pitchFamily="18" charset="0"/>
                          </a:rPr>
                          <m:t>𝒙</m:t>
                        </m:r>
                      </m:e>
                      <m:sup>
                        <m:r>
                          <a:rPr lang="ar-AE" sz="2400" b="1" i="0">
                            <a:latin typeface="Cambria Math" panose="02040503050406030204" pitchFamily="18" charset="0"/>
                          </a:rPr>
                          <m:t>∗</m:t>
                        </m:r>
                      </m:sup>
                    </m:sSup>
                  </m:oMath>
                </a14:m>
                <a:r>
                  <a:rPr lang="ar-AE" sz="2400" b="0" i="0" dirty="0">
                    <a:solidFill>
                      <a:srgbClr val="333333"/>
                    </a:solidFill>
                    <a:effectLst/>
                    <a:latin typeface="Montserrat" panose="00000500000000000000" pitchFamily="2" charset="0"/>
                  </a:rPr>
                  <a:t>, </a:t>
                </a:r>
                <a:r>
                  <a:rPr lang="en-US" sz="2400" b="0" i="0" dirty="0" err="1">
                    <a:solidFill>
                      <a:srgbClr val="333333"/>
                    </a:solidFill>
                    <a:effectLst/>
                    <a:latin typeface="Montserrat" panose="00000500000000000000" pitchFamily="2" charset="0"/>
                  </a:rPr>
                  <a:t>mientras</a:t>
                </a:r>
                <a:r>
                  <a:rPr lang="en-US" sz="2400" b="0" i="0" dirty="0">
                    <a:solidFill>
                      <a:srgbClr val="333333"/>
                    </a:solidFill>
                    <a:effectLst/>
                    <a:latin typeface="Montserrat" panose="00000500000000000000" pitchFamily="2" charset="0"/>
                  </a:rPr>
                  <a:t> que la </a:t>
                </a:r>
                <a:r>
                  <a:rPr lang="en-US" sz="2400" b="0" i="0" dirty="0" err="1">
                    <a:solidFill>
                      <a:srgbClr val="333333"/>
                    </a:solidFill>
                    <a:effectLst/>
                    <a:latin typeface="Montserrat" panose="00000500000000000000" pitchFamily="2" charset="0"/>
                  </a:rPr>
                  <a:t>segunda</a:t>
                </a:r>
                <a:r>
                  <a:rPr lang="en-US" sz="2400" b="0" i="0" dirty="0">
                    <a:solidFill>
                      <a:srgbClr val="333333"/>
                    </a:solidFill>
                    <a:effectLst/>
                    <a:latin typeface="Montserrat" panose="00000500000000000000" pitchFamily="2" charset="0"/>
                  </a:rPr>
                  <a:t> </a:t>
                </a:r>
                <a:r>
                  <a:rPr lang="en-US" sz="2400" b="0" i="0" dirty="0" err="1">
                    <a:solidFill>
                      <a:srgbClr val="333333"/>
                    </a:solidFill>
                    <a:effectLst/>
                    <a:latin typeface="Montserrat" panose="00000500000000000000" pitchFamily="2" charset="0"/>
                  </a:rPr>
                  <a:t>derivada</a:t>
                </a:r>
                <a:r>
                  <a:rPr lang="en-US" sz="2400" b="0" i="0" dirty="0">
                    <a:solidFill>
                      <a:srgbClr val="333333"/>
                    </a:solidFill>
                    <a:effectLst/>
                    <a:latin typeface="Montserrat" panose="00000500000000000000" pitchFamily="2" charset="0"/>
                  </a:rPr>
                  <a:t> </a:t>
                </a:r>
                <a14:m>
                  <m:oMath xmlns:m="http://schemas.openxmlformats.org/officeDocument/2006/math">
                    <m:sSup>
                      <m:sSupPr>
                        <m:ctrlPr>
                          <a:rPr lang="ar-AE" sz="2400" b="1" i="1">
                            <a:latin typeface="Cambria Math" panose="02040503050406030204" pitchFamily="18" charset="0"/>
                          </a:rPr>
                        </m:ctrlPr>
                      </m:sSupPr>
                      <m:e>
                        <m:r>
                          <a:rPr lang="ar-AE" sz="2400" b="1" i="1">
                            <a:latin typeface="Cambria Math" panose="02040503050406030204" pitchFamily="18" charset="0"/>
                          </a:rPr>
                          <m:t>𝒇</m:t>
                        </m:r>
                      </m:e>
                      <m:sup>
                        <m:r>
                          <a:rPr lang="ar-AE" sz="2400" b="1" i="0">
                            <a:latin typeface="Cambria Math" panose="02040503050406030204" pitchFamily="18" charset="0"/>
                          </a:rPr>
                          <m:t>′′</m:t>
                        </m:r>
                      </m:sup>
                    </m:sSup>
                    <m:d>
                      <m:dPr>
                        <m:ctrlPr>
                          <a:rPr lang="ar-AE" sz="2400" b="1" i="1">
                            <a:latin typeface="Cambria Math" panose="02040503050406030204" pitchFamily="18" charset="0"/>
                          </a:rPr>
                        </m:ctrlPr>
                      </m:dPr>
                      <m:e>
                        <m:r>
                          <a:rPr lang="ar-AE" sz="2400" b="1" i="1">
                            <a:latin typeface="Cambria Math" panose="02040503050406030204" pitchFamily="18" charset="0"/>
                          </a:rPr>
                          <m:t>𝒙</m:t>
                        </m:r>
                      </m:e>
                    </m:d>
                  </m:oMath>
                </a14:m>
                <a:r>
                  <a:rPr lang="en-US" sz="2400" b="1" i="0" dirty="0">
                    <a:solidFill>
                      <a:srgbClr val="333333"/>
                    </a:solidFill>
                    <a:effectLst/>
                    <a:latin typeface="Montserrat" panose="00000500000000000000" pitchFamily="2" charset="0"/>
                  </a:rPr>
                  <a:t> </a:t>
                </a:r>
                <a:r>
                  <a:rPr lang="en-US" sz="2400" b="0" i="0" dirty="0">
                    <a:solidFill>
                      <a:srgbClr val="333333"/>
                    </a:solidFill>
                    <a:effectLst/>
                    <a:latin typeface="Montserrat" panose="00000500000000000000" pitchFamily="2" charset="0"/>
                  </a:rPr>
                  <a:t>indica la </a:t>
                </a:r>
                <a:r>
                  <a:rPr lang="en-US" sz="2400" b="0" i="0" dirty="0" err="1">
                    <a:solidFill>
                      <a:srgbClr val="333333"/>
                    </a:solidFill>
                    <a:effectLst/>
                    <a:latin typeface="Montserrat" panose="00000500000000000000" pitchFamily="2" charset="0"/>
                  </a:rPr>
                  <a:t>curvatura</a:t>
                </a:r>
                <a:r>
                  <a:rPr lang="en-US" sz="2400" b="0" i="0" dirty="0">
                    <a:solidFill>
                      <a:srgbClr val="333333"/>
                    </a:solidFill>
                    <a:effectLst/>
                    <a:latin typeface="Montserrat" panose="00000500000000000000" pitchFamily="2" charset="0"/>
                  </a:rPr>
                  <a:t> de la </a:t>
                </a:r>
                <a:r>
                  <a:rPr lang="en-US" sz="2400" b="0" i="0" dirty="0" err="1">
                    <a:solidFill>
                      <a:srgbClr val="333333"/>
                    </a:solidFill>
                    <a:effectLst/>
                    <a:latin typeface="Montserrat" panose="00000500000000000000" pitchFamily="2" charset="0"/>
                  </a:rPr>
                  <a:t>función</a:t>
                </a:r>
                <a:r>
                  <a:rPr lang="en-US" sz="2400" b="0" i="0" dirty="0">
                    <a:solidFill>
                      <a:srgbClr val="333333"/>
                    </a:solidFill>
                    <a:effectLst/>
                    <a:latin typeface="Montserrat" panose="00000500000000000000" pitchFamily="2" charset="0"/>
                  </a:rPr>
                  <a:t>: </a:t>
                </a:r>
                <a:r>
                  <a:rPr lang="en-US" sz="2400" b="1" i="0" dirty="0" err="1">
                    <a:solidFill>
                      <a:srgbClr val="333333"/>
                    </a:solidFill>
                    <a:effectLst/>
                    <a:latin typeface="Montserrat" panose="00000500000000000000" pitchFamily="2" charset="0"/>
                  </a:rPr>
                  <a:t>positiva</a:t>
                </a:r>
                <a:r>
                  <a:rPr lang="en-US" sz="2400" b="1" i="0" dirty="0">
                    <a:solidFill>
                      <a:srgbClr val="333333"/>
                    </a:solidFill>
                    <a:effectLst/>
                    <a:latin typeface="Montserrat" panose="00000500000000000000" pitchFamily="2" charset="0"/>
                  </a:rPr>
                  <a:t> </a:t>
                </a:r>
                <a:r>
                  <a:rPr lang="en-US" sz="2400" b="1" i="0" dirty="0" err="1">
                    <a:solidFill>
                      <a:srgbClr val="333333"/>
                    </a:solidFill>
                    <a:effectLst/>
                    <a:latin typeface="Montserrat" panose="00000500000000000000" pitchFamily="2" charset="0"/>
                  </a:rPr>
                  <a:t>en</a:t>
                </a:r>
                <a:r>
                  <a:rPr lang="en-US" sz="2400" b="1" i="0" dirty="0">
                    <a:solidFill>
                      <a:srgbClr val="333333"/>
                    </a:solidFill>
                    <a:effectLst/>
                    <a:latin typeface="Montserrat" panose="00000500000000000000" pitchFamily="2" charset="0"/>
                  </a:rPr>
                  <a:t> </a:t>
                </a:r>
                <a:r>
                  <a:rPr lang="en-US" sz="2400" b="1" i="0" dirty="0" err="1">
                    <a:solidFill>
                      <a:srgbClr val="333333"/>
                    </a:solidFill>
                    <a:effectLst/>
                    <a:latin typeface="Montserrat" panose="00000500000000000000" pitchFamily="2" charset="0"/>
                  </a:rPr>
                  <a:t>los</a:t>
                </a:r>
                <a:r>
                  <a:rPr lang="en-US" sz="2400" b="1" i="0" dirty="0">
                    <a:solidFill>
                      <a:srgbClr val="333333"/>
                    </a:solidFill>
                    <a:effectLst/>
                    <a:latin typeface="Montserrat" panose="00000500000000000000" pitchFamily="2" charset="0"/>
                  </a:rPr>
                  <a:t> </a:t>
                </a:r>
                <a:r>
                  <a:rPr lang="en-US" sz="2400" b="1" i="0" dirty="0" err="1">
                    <a:solidFill>
                      <a:srgbClr val="333333"/>
                    </a:solidFill>
                    <a:effectLst/>
                    <a:latin typeface="Montserrat" panose="00000500000000000000" pitchFamily="2" charset="0"/>
                  </a:rPr>
                  <a:t>mínimos</a:t>
                </a:r>
                <a:r>
                  <a:rPr lang="en-US" sz="2400" b="1" i="0" dirty="0">
                    <a:solidFill>
                      <a:srgbClr val="333333"/>
                    </a:solidFill>
                    <a:effectLst/>
                    <a:latin typeface="Montserrat" panose="00000500000000000000" pitchFamily="2" charset="0"/>
                  </a:rPr>
                  <a:t> (curva </a:t>
                </a:r>
                <a:r>
                  <a:rPr lang="en-US" sz="2400" b="1" i="0" dirty="0" err="1">
                    <a:solidFill>
                      <a:srgbClr val="333333"/>
                    </a:solidFill>
                    <a:effectLst/>
                    <a:latin typeface="Montserrat" panose="00000500000000000000" pitchFamily="2" charset="0"/>
                  </a:rPr>
                  <a:t>convexa</a:t>
                </a:r>
                <a:r>
                  <a:rPr lang="en-US" sz="2400" b="1" i="0" dirty="0">
                    <a:solidFill>
                      <a:srgbClr val="333333"/>
                    </a:solidFill>
                    <a:effectLst/>
                    <a:latin typeface="Montserrat" panose="00000500000000000000" pitchFamily="2" charset="0"/>
                  </a:rPr>
                  <a:t>) y </a:t>
                </a:r>
                <a:r>
                  <a:rPr lang="en-US" sz="2400" b="1" i="0" dirty="0" err="1">
                    <a:solidFill>
                      <a:srgbClr val="333333"/>
                    </a:solidFill>
                    <a:effectLst/>
                    <a:latin typeface="Montserrat" panose="00000500000000000000" pitchFamily="2" charset="0"/>
                  </a:rPr>
                  <a:t>negativa</a:t>
                </a:r>
                <a:r>
                  <a:rPr lang="en-US" sz="2400" b="1" i="0" dirty="0">
                    <a:solidFill>
                      <a:srgbClr val="333333"/>
                    </a:solidFill>
                    <a:effectLst/>
                    <a:latin typeface="Montserrat" panose="00000500000000000000" pitchFamily="2" charset="0"/>
                  </a:rPr>
                  <a:t> </a:t>
                </a:r>
                <a:r>
                  <a:rPr lang="en-US" sz="2400" b="1" i="0" dirty="0" err="1">
                    <a:solidFill>
                      <a:srgbClr val="333333"/>
                    </a:solidFill>
                    <a:effectLst/>
                    <a:latin typeface="Montserrat" panose="00000500000000000000" pitchFamily="2" charset="0"/>
                  </a:rPr>
                  <a:t>en</a:t>
                </a:r>
                <a:r>
                  <a:rPr lang="en-US" sz="2400" b="1" i="0" dirty="0">
                    <a:solidFill>
                      <a:srgbClr val="333333"/>
                    </a:solidFill>
                    <a:effectLst/>
                    <a:latin typeface="Montserrat" panose="00000500000000000000" pitchFamily="2" charset="0"/>
                  </a:rPr>
                  <a:t> </a:t>
                </a:r>
                <a:r>
                  <a:rPr lang="en-US" sz="2400" b="1" i="0" dirty="0" err="1">
                    <a:solidFill>
                      <a:srgbClr val="333333"/>
                    </a:solidFill>
                    <a:effectLst/>
                    <a:latin typeface="Montserrat" panose="00000500000000000000" pitchFamily="2" charset="0"/>
                  </a:rPr>
                  <a:t>los</a:t>
                </a:r>
                <a:r>
                  <a:rPr lang="en-US" sz="2400" b="1" i="0" dirty="0">
                    <a:solidFill>
                      <a:srgbClr val="333333"/>
                    </a:solidFill>
                    <a:effectLst/>
                    <a:latin typeface="Montserrat" panose="00000500000000000000" pitchFamily="2" charset="0"/>
                  </a:rPr>
                  <a:t> </a:t>
                </a:r>
                <a:r>
                  <a:rPr lang="en-US" sz="2400" b="1" i="0" dirty="0" err="1">
                    <a:solidFill>
                      <a:srgbClr val="333333"/>
                    </a:solidFill>
                    <a:effectLst/>
                    <a:latin typeface="Montserrat" panose="00000500000000000000" pitchFamily="2" charset="0"/>
                  </a:rPr>
                  <a:t>máximos</a:t>
                </a:r>
                <a:r>
                  <a:rPr lang="en-US" sz="2400" b="1" i="0" dirty="0">
                    <a:solidFill>
                      <a:srgbClr val="333333"/>
                    </a:solidFill>
                    <a:effectLst/>
                    <a:latin typeface="Montserrat" panose="00000500000000000000" pitchFamily="2" charset="0"/>
                  </a:rPr>
                  <a:t> (curva </a:t>
                </a:r>
                <a:r>
                  <a:rPr lang="en-US" sz="2400" b="1" i="0" dirty="0" err="1">
                    <a:solidFill>
                      <a:srgbClr val="333333"/>
                    </a:solidFill>
                    <a:effectLst/>
                    <a:latin typeface="Montserrat" panose="00000500000000000000" pitchFamily="2" charset="0"/>
                  </a:rPr>
                  <a:t>cóncava</a:t>
                </a:r>
                <a:r>
                  <a:rPr lang="en-US" sz="2400" b="1" i="0" dirty="0">
                    <a:solidFill>
                      <a:srgbClr val="333333"/>
                    </a:solidFill>
                    <a:effectLst/>
                    <a:latin typeface="Montserrat" panose="00000500000000000000" pitchFamily="2" charset="0"/>
                  </a:rPr>
                  <a:t>).</a:t>
                </a:r>
                <a:endParaRPr lang="en-US" sz="2400" b="1" dirty="0"/>
              </a:p>
            </p:txBody>
          </p:sp>
        </mc:Choice>
        <mc:Fallback>
          <p:sp>
            <p:nvSpPr>
              <p:cNvPr id="6" name="TextBox 5">
                <a:extLst>
                  <a:ext uri="{FF2B5EF4-FFF2-40B4-BE49-F238E27FC236}">
                    <a16:creationId xmlns:a16="http://schemas.microsoft.com/office/drawing/2014/main" id="{8E493B6B-1B06-7F83-6915-8A2D17030E4F}"/>
                  </a:ext>
                </a:extLst>
              </p:cNvPr>
              <p:cNvSpPr txBox="1">
                <a:spLocks noRot="1" noChangeAspect="1" noMove="1" noResize="1" noEditPoints="1" noAdjustHandles="1" noChangeArrowheads="1" noChangeShapeType="1" noTextEdit="1"/>
              </p:cNvSpPr>
              <p:nvPr/>
            </p:nvSpPr>
            <p:spPr>
              <a:xfrm>
                <a:off x="304800" y="4397276"/>
                <a:ext cx="8534400" cy="2308324"/>
              </a:xfrm>
              <a:prstGeom prst="rect">
                <a:avLst/>
              </a:prstGeom>
              <a:blipFill>
                <a:blip r:embed="rId3"/>
                <a:stretch>
                  <a:fillRect l="-999" t="-1575" r="-856" b="-4724"/>
                </a:stretch>
              </a:blipFill>
              <a:ln>
                <a:solidFill>
                  <a:schemeClr val="accent1"/>
                </a:solidFill>
              </a:ln>
            </p:spPr>
            <p:txBody>
              <a:bodyPr/>
              <a:lstStyle/>
              <a:p>
                <a:r>
                  <a:rPr lang="en-US">
                    <a:noFill/>
                  </a:rPr>
                  <a:t> </a:t>
                </a:r>
              </a:p>
            </p:txBody>
          </p:sp>
        </mc:Fallback>
      </mc:AlternateContent>
    </p:spTree>
    <p:extLst>
      <p:ext uri="{BB962C8B-B14F-4D97-AF65-F5344CB8AC3E}">
        <p14:creationId xmlns:p14="http://schemas.microsoft.com/office/powerpoint/2010/main" val="3092633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DD51DF-53C8-15C4-9E6D-B0AAB5AB0F98}"/>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D92D041D-4B90-310E-4DC5-80845C818C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A8A979F9-57A2-4D05-9900-47BF8489C8DC}"/>
              </a:ext>
            </a:extLst>
          </p:cNvPr>
          <p:cNvSpPr txBox="1"/>
          <p:nvPr/>
        </p:nvSpPr>
        <p:spPr>
          <a:xfrm>
            <a:off x="1219200" y="335240"/>
            <a:ext cx="5105400" cy="461665"/>
          </a:xfrm>
          <a:prstGeom prst="rect">
            <a:avLst/>
          </a:prstGeom>
          <a:solidFill>
            <a:schemeClr val="accent6">
              <a:lumMod val="20000"/>
              <a:lumOff val="80000"/>
            </a:schemeClr>
          </a:solidFill>
          <a:ln>
            <a:solidFill>
              <a:schemeClr val="accent1"/>
            </a:solidFill>
          </a:ln>
        </p:spPr>
        <p:txBody>
          <a:bodyPr wrap="square">
            <a:spAutoFit/>
          </a:bodyPr>
          <a:lstStyle/>
          <a:p>
            <a:pPr algn="l"/>
            <a:r>
              <a:rPr lang="en-US" sz="2400" b="1" i="0" dirty="0" err="1">
                <a:solidFill>
                  <a:srgbClr val="1D2125"/>
                </a:solidFill>
                <a:effectLst/>
                <a:latin typeface="Montserrat" panose="00000500000000000000" pitchFamily="2" charset="0"/>
              </a:rPr>
              <a:t>Métodos</a:t>
            </a:r>
            <a:r>
              <a:rPr lang="en-US" sz="2400" b="1" i="0" dirty="0">
                <a:solidFill>
                  <a:srgbClr val="1D2125"/>
                </a:solidFill>
                <a:effectLst/>
                <a:latin typeface="Montserrat" panose="00000500000000000000" pitchFamily="2" charset="0"/>
              </a:rPr>
              <a:t> </a:t>
            </a:r>
            <a:r>
              <a:rPr lang="en-US" sz="2400" b="1" i="0" dirty="0" err="1">
                <a:solidFill>
                  <a:srgbClr val="1D2125"/>
                </a:solidFill>
                <a:effectLst/>
                <a:latin typeface="Montserrat" panose="00000500000000000000" pitchFamily="2" charset="0"/>
              </a:rPr>
              <a:t>numéricos</a:t>
            </a:r>
            <a:r>
              <a:rPr lang="en-US" sz="2400" b="1" i="0" dirty="0">
                <a:solidFill>
                  <a:srgbClr val="1D2125"/>
                </a:solidFill>
                <a:effectLst/>
                <a:latin typeface="Montserrat" panose="00000500000000000000" pitchFamily="2" charset="0"/>
              </a:rPr>
              <a:t> </a:t>
            </a:r>
            <a:r>
              <a:rPr lang="en-US" sz="2400" b="1" i="0" dirty="0" err="1">
                <a:solidFill>
                  <a:srgbClr val="1D2125"/>
                </a:solidFill>
                <a:effectLst/>
                <a:latin typeface="Montserrat" panose="00000500000000000000" pitchFamily="2" charset="0"/>
              </a:rPr>
              <a:t>aplicables</a:t>
            </a:r>
            <a:endParaRPr lang="en-US" sz="2400" b="0" i="0" dirty="0">
              <a:solidFill>
                <a:srgbClr val="1D2125"/>
              </a:solidFill>
              <a:effectLst/>
              <a:latin typeface="Montserrat" panose="00000500000000000000" pitchFamily="2" charset="0"/>
            </a:endParaRPr>
          </a:p>
        </p:txBody>
      </p:sp>
      <p:sp>
        <p:nvSpPr>
          <p:cNvPr id="6" name="TextBox 5">
            <a:extLst>
              <a:ext uri="{FF2B5EF4-FFF2-40B4-BE49-F238E27FC236}">
                <a16:creationId xmlns:a16="http://schemas.microsoft.com/office/drawing/2014/main" id="{2FD73CF8-FAE0-8397-1696-04D3F54E0A0B}"/>
              </a:ext>
            </a:extLst>
          </p:cNvPr>
          <p:cNvSpPr txBox="1"/>
          <p:nvPr/>
        </p:nvSpPr>
        <p:spPr>
          <a:xfrm>
            <a:off x="533400" y="1347661"/>
            <a:ext cx="8229600" cy="4347344"/>
          </a:xfrm>
          <a:prstGeom prst="rect">
            <a:avLst/>
          </a:prstGeom>
          <a:solidFill>
            <a:schemeClr val="accent4">
              <a:lumMod val="20000"/>
              <a:lumOff val="80000"/>
            </a:schemeClr>
          </a:solidFill>
        </p:spPr>
        <p:txBody>
          <a:bodyPr wrap="square">
            <a:spAutoFit/>
          </a:bodyPr>
          <a:lstStyle/>
          <a:p>
            <a:pPr algn="l">
              <a:spcAft>
                <a:spcPts val="1500"/>
              </a:spcAft>
              <a:buNone/>
            </a:pPr>
            <a:r>
              <a:rPr lang="es-EC" sz="2400" b="1" i="0" dirty="0">
                <a:solidFill>
                  <a:srgbClr val="1D2125"/>
                </a:solidFill>
                <a:effectLst/>
                <a:latin typeface="Montserrat" panose="00000500000000000000" pitchFamily="2" charset="0"/>
              </a:rPr>
              <a:t>Cuando no es posible derivar analíticamente la función</a:t>
            </a:r>
            <a:r>
              <a:rPr lang="es-EC" sz="2400" b="0" i="0" dirty="0">
                <a:solidFill>
                  <a:srgbClr val="1D2125"/>
                </a:solidFill>
                <a:effectLst/>
                <a:latin typeface="Montserrat" panose="00000500000000000000" pitchFamily="2" charset="0"/>
              </a:rPr>
              <a:t>, se pueden aplicar métodos numéricos como:</a:t>
            </a:r>
          </a:p>
          <a:p>
            <a:pPr marL="742950" lvl="1" indent="-285750" algn="l">
              <a:buFont typeface="Arial" panose="020B0604020202020204" pitchFamily="34" charset="0"/>
              <a:buChar char="•"/>
            </a:pPr>
            <a:r>
              <a:rPr lang="es-EC" sz="2400" b="1" i="0" dirty="0">
                <a:solidFill>
                  <a:srgbClr val="000000"/>
                </a:solidFill>
                <a:effectLst/>
                <a:latin typeface="Montserrat" panose="00000500000000000000" pitchFamily="2" charset="0"/>
              </a:rPr>
              <a:t>Método de Newton-Raphson</a:t>
            </a:r>
            <a:r>
              <a:rPr lang="es-EC" sz="2400" b="0" i="0" dirty="0">
                <a:solidFill>
                  <a:srgbClr val="000000"/>
                </a:solidFill>
                <a:effectLst/>
                <a:latin typeface="Montserrat" panose="00000500000000000000" pitchFamily="2" charset="0"/>
              </a:rPr>
              <a:t>: utiliza derivadas para refinar el punto crítico.</a:t>
            </a:r>
          </a:p>
          <a:p>
            <a:pPr marL="742950" lvl="1" indent="-285750" algn="l">
              <a:buFont typeface="Arial" panose="020B0604020202020204" pitchFamily="34" charset="0"/>
              <a:buChar char="•"/>
            </a:pPr>
            <a:r>
              <a:rPr lang="es-EC" sz="2400" b="1" i="0" dirty="0">
                <a:solidFill>
                  <a:srgbClr val="000000"/>
                </a:solidFill>
                <a:effectLst/>
                <a:latin typeface="Montserrat" panose="00000500000000000000" pitchFamily="2" charset="0"/>
              </a:rPr>
              <a:t>Búsqueda de gradiente (</a:t>
            </a:r>
            <a:r>
              <a:rPr lang="es-EC" sz="2400" b="1" i="0" dirty="0" err="1">
                <a:solidFill>
                  <a:srgbClr val="000000"/>
                </a:solidFill>
                <a:effectLst/>
                <a:latin typeface="Montserrat" panose="00000500000000000000" pitchFamily="2" charset="0"/>
              </a:rPr>
              <a:t>gradient</a:t>
            </a:r>
            <a:r>
              <a:rPr lang="es-EC" sz="2400" b="1" i="0" dirty="0">
                <a:solidFill>
                  <a:srgbClr val="000000"/>
                </a:solidFill>
                <a:effectLst/>
                <a:latin typeface="Montserrat" panose="00000500000000000000" pitchFamily="2" charset="0"/>
              </a:rPr>
              <a:t> </a:t>
            </a:r>
            <a:r>
              <a:rPr lang="es-EC" sz="2400" b="1" i="0" dirty="0" err="1">
                <a:solidFill>
                  <a:srgbClr val="000000"/>
                </a:solidFill>
                <a:effectLst/>
                <a:latin typeface="Montserrat" panose="00000500000000000000" pitchFamily="2" charset="0"/>
              </a:rPr>
              <a:t>descent</a:t>
            </a:r>
            <a:r>
              <a:rPr lang="es-EC" sz="2400" b="1" i="0" dirty="0">
                <a:solidFill>
                  <a:srgbClr val="000000"/>
                </a:solidFill>
                <a:effectLst/>
                <a:latin typeface="Montserrat" panose="00000500000000000000" pitchFamily="2" charset="0"/>
              </a:rPr>
              <a:t>/</a:t>
            </a:r>
            <a:r>
              <a:rPr lang="es-EC" sz="2400" b="1" i="0" dirty="0" err="1">
                <a:solidFill>
                  <a:srgbClr val="000000"/>
                </a:solidFill>
                <a:effectLst/>
                <a:latin typeface="Montserrat" panose="00000500000000000000" pitchFamily="2" charset="0"/>
              </a:rPr>
              <a:t>ascent</a:t>
            </a:r>
            <a:r>
              <a:rPr lang="es-EC" sz="2400" b="1" i="0" dirty="0">
                <a:solidFill>
                  <a:srgbClr val="000000"/>
                </a:solidFill>
                <a:effectLst/>
                <a:latin typeface="Montserrat" panose="00000500000000000000" pitchFamily="2" charset="0"/>
              </a:rPr>
              <a:t>):</a:t>
            </a:r>
            <a:r>
              <a:rPr lang="es-EC" sz="2400" b="0" i="0" dirty="0">
                <a:solidFill>
                  <a:srgbClr val="000000"/>
                </a:solidFill>
                <a:effectLst/>
                <a:latin typeface="Montserrat" panose="00000500000000000000" pitchFamily="2" charset="0"/>
              </a:rPr>
              <a:t> iteraciones sucesivas para encontrar el mínimo o máximo.</a:t>
            </a:r>
          </a:p>
          <a:p>
            <a:pPr marL="742950" lvl="1" indent="-285750" algn="l">
              <a:buFont typeface="Arial" panose="020B0604020202020204" pitchFamily="34" charset="0"/>
              <a:buChar char="•"/>
            </a:pPr>
            <a:r>
              <a:rPr lang="es-EC" sz="2400" b="1" i="0" dirty="0">
                <a:solidFill>
                  <a:srgbClr val="000000"/>
                </a:solidFill>
                <a:effectLst/>
                <a:latin typeface="Montserrat" panose="00000500000000000000" pitchFamily="2" charset="0"/>
              </a:rPr>
              <a:t>Métodos sin derivadas (Brent o búsqueda dorada): </a:t>
            </a:r>
            <a:r>
              <a:rPr lang="es-EC" sz="2400" b="0" i="0" dirty="0">
                <a:solidFill>
                  <a:srgbClr val="000000"/>
                </a:solidFill>
                <a:effectLst/>
                <a:latin typeface="Montserrat" panose="00000500000000000000" pitchFamily="2" charset="0"/>
              </a:rPr>
              <a:t>útiles si la función no es diferenciable o contiene ruido.</a:t>
            </a:r>
          </a:p>
        </p:txBody>
      </p:sp>
    </p:spTree>
    <p:extLst>
      <p:ext uri="{BB962C8B-B14F-4D97-AF65-F5344CB8AC3E}">
        <p14:creationId xmlns:p14="http://schemas.microsoft.com/office/powerpoint/2010/main" val="136122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30EA29-A5ED-F630-3556-2A47BBDA27DD}"/>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FEC3EC6D-A3E4-8327-016F-E4830D4531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B565FCD5-935D-6970-4CA2-C0CA03DCDDA2}"/>
              </a:ext>
            </a:extLst>
          </p:cNvPr>
          <p:cNvSpPr txBox="1"/>
          <p:nvPr/>
        </p:nvSpPr>
        <p:spPr>
          <a:xfrm>
            <a:off x="1143000" y="1808946"/>
            <a:ext cx="6324600" cy="923330"/>
          </a:xfrm>
          <a:prstGeom prst="rect">
            <a:avLst/>
          </a:prstGeom>
          <a:solidFill>
            <a:schemeClr val="accent5">
              <a:lumMod val="20000"/>
              <a:lumOff val="80000"/>
            </a:schemeClr>
          </a:solidFill>
          <a:ln>
            <a:solidFill>
              <a:schemeClr val="accent1"/>
            </a:solidFill>
          </a:ln>
        </p:spPr>
        <p:txBody>
          <a:bodyPr wrap="square">
            <a:spAutoFit/>
          </a:bodyPr>
          <a:lstStyle/>
          <a:p>
            <a:r>
              <a:rPr lang="es-EC" b="0" i="0" dirty="0">
                <a:solidFill>
                  <a:srgbClr val="1D2125"/>
                </a:solidFill>
                <a:effectLst/>
                <a:latin typeface="Montserrat" panose="00000500000000000000" pitchFamily="2" charset="0"/>
              </a:rPr>
              <a:t>La optimización </a:t>
            </a:r>
            <a:r>
              <a:rPr lang="es-EC" b="1" i="0" dirty="0" err="1">
                <a:solidFill>
                  <a:srgbClr val="1D2125"/>
                </a:solidFill>
                <a:effectLst/>
                <a:latin typeface="Montserrat" panose="00000500000000000000" pitchFamily="2" charset="0"/>
              </a:rPr>
              <a:t>univariada</a:t>
            </a:r>
            <a:r>
              <a:rPr lang="es-EC" b="1" i="0" dirty="0">
                <a:solidFill>
                  <a:srgbClr val="1D2125"/>
                </a:solidFill>
                <a:effectLst/>
                <a:latin typeface="Montserrat" panose="00000500000000000000" pitchFamily="2" charset="0"/>
              </a:rPr>
              <a:t> </a:t>
            </a:r>
            <a:r>
              <a:rPr lang="es-EC" b="0" i="0" dirty="0">
                <a:solidFill>
                  <a:srgbClr val="1D2125"/>
                </a:solidFill>
                <a:effectLst/>
                <a:latin typeface="Montserrat" panose="00000500000000000000" pitchFamily="2" charset="0"/>
              </a:rPr>
              <a:t>estudia la búsqueda de extremos (</a:t>
            </a:r>
            <a:r>
              <a:rPr lang="es-EC" b="1" i="0" dirty="0">
                <a:solidFill>
                  <a:srgbClr val="1D2125"/>
                </a:solidFill>
                <a:effectLst/>
                <a:latin typeface="Montserrat" panose="00000500000000000000" pitchFamily="2" charset="0"/>
              </a:rPr>
              <a:t>mínimos o máximos</a:t>
            </a:r>
            <a:r>
              <a:rPr lang="es-EC" b="0" i="0" dirty="0">
                <a:solidFill>
                  <a:srgbClr val="1D2125"/>
                </a:solidFill>
                <a:effectLst/>
                <a:latin typeface="Montserrat" panose="00000500000000000000" pitchFamily="2" charset="0"/>
              </a:rPr>
              <a:t>) de una función de una sola variable</a:t>
            </a:r>
            <a:r>
              <a:rPr lang="es-EC" dirty="0">
                <a:solidFill>
                  <a:srgbClr val="1D2125"/>
                </a:solidFill>
                <a:latin typeface="Montserrat" panose="00000500000000000000" pitchFamily="2" charset="0"/>
              </a:rPr>
              <a:t>. </a:t>
            </a:r>
            <a:endParaRPr lang="en-US" dirty="0"/>
          </a:p>
        </p:txBody>
      </p:sp>
      <p:sp>
        <p:nvSpPr>
          <p:cNvPr id="7" name="Rectangle 2">
            <a:extLst>
              <a:ext uri="{FF2B5EF4-FFF2-40B4-BE49-F238E27FC236}">
                <a16:creationId xmlns:a16="http://schemas.microsoft.com/office/drawing/2014/main" id="{32FE5BE4-476C-77EF-C58C-A33D2090BC2D}"/>
              </a:ext>
            </a:extLst>
          </p:cNvPr>
          <p:cNvSpPr>
            <a:spLocks noChangeArrowheads="1"/>
          </p:cNvSpPr>
          <p:nvPr/>
        </p:nvSpPr>
        <p:spPr bwMode="auto">
          <a:xfrm>
            <a:off x="3124200" y="3069104"/>
            <a:ext cx="1828800" cy="86177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1D2125"/>
              </a:solidFill>
              <a:effectLst/>
              <a:latin typeface="inherit"/>
            </a:endParaRPr>
          </a:p>
          <a:p>
            <a:pPr lvl="2"/>
            <a:r>
              <a:rPr kumimoji="0" lang="en-US" altLang="en-US" sz="2000" b="1" i="0" u="none" strike="noStrike" cap="none" normalizeH="0" baseline="0" dirty="0">
                <a:ln>
                  <a:noFill/>
                </a:ln>
                <a:solidFill>
                  <a:srgbClr val="1D2125"/>
                </a:solidFill>
                <a:effectLst/>
                <a:latin typeface="Montserrat" panose="00000500000000000000" pitchFamily="2" charset="0"/>
              </a:rPr>
              <a:t>f:R→R.</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mc:AlternateContent xmlns:mc="http://schemas.openxmlformats.org/markup-compatibility/2006">
        <mc:Choice xmlns:a14="http://schemas.microsoft.com/office/drawing/2010/main" Requires="a14">
          <p:sp>
            <p:nvSpPr>
              <p:cNvPr id="11" name="TextBox 10">
                <a:extLst>
                  <a:ext uri="{FF2B5EF4-FFF2-40B4-BE49-F238E27FC236}">
                    <a16:creationId xmlns:a16="http://schemas.microsoft.com/office/drawing/2014/main" id="{A79DD921-3BE6-8A3E-5750-3374CF9E8ADA}"/>
                  </a:ext>
                </a:extLst>
              </p:cNvPr>
              <p:cNvSpPr txBox="1"/>
              <p:nvPr/>
            </p:nvSpPr>
            <p:spPr>
              <a:xfrm>
                <a:off x="571500" y="4267706"/>
                <a:ext cx="8001000" cy="1200329"/>
              </a:xfrm>
              <a:prstGeom prst="rect">
                <a:avLst/>
              </a:prstGeom>
              <a:solidFill>
                <a:schemeClr val="accent5">
                  <a:lumMod val="20000"/>
                  <a:lumOff val="80000"/>
                </a:schemeClr>
              </a:solidFill>
              <a:ln>
                <a:solidFill>
                  <a:schemeClr val="accent1"/>
                </a:solidFill>
              </a:ln>
            </p:spPr>
            <p:txBody>
              <a:bodyPr wrap="square">
                <a:spAutoFit/>
              </a:bodyPr>
              <a:lstStyle/>
              <a:p>
                <a:r>
                  <a:rPr lang="en-US" b="1" i="0" dirty="0">
                    <a:solidFill>
                      <a:srgbClr val="1D2125"/>
                    </a:solidFill>
                    <a:effectLst/>
                    <a:latin typeface="Montserrat" panose="00000500000000000000" pitchFamily="2" charset="0"/>
                  </a:rPr>
                  <a:t>Si </a:t>
                </a:r>
                <a14:m>
                  <m:oMath xmlns:m="http://schemas.openxmlformats.org/officeDocument/2006/math">
                    <m:r>
                      <a:rPr lang="en-US" b="1" i="1">
                        <a:latin typeface="Cambria Math" panose="02040503050406030204" pitchFamily="18" charset="0"/>
                      </a:rPr>
                      <m:t>𝒇</m:t>
                    </m:r>
                  </m:oMath>
                </a14:m>
                <a:r>
                  <a:rPr lang="en-US" b="1" i="0" dirty="0">
                    <a:solidFill>
                      <a:srgbClr val="1D2125"/>
                    </a:solidFill>
                    <a:effectLst/>
                    <a:latin typeface="Montserrat" panose="00000500000000000000" pitchFamily="2" charset="0"/>
                  </a:rPr>
                  <a:t>es </a:t>
                </a:r>
                <a:r>
                  <a:rPr lang="en-US" b="1" i="0" dirty="0" err="1">
                    <a:solidFill>
                      <a:srgbClr val="1D2125"/>
                    </a:solidFill>
                    <a:effectLst/>
                    <a:latin typeface="Montserrat" panose="00000500000000000000" pitchFamily="2" charset="0"/>
                  </a:rPr>
                  <a:t>diferenciable</a:t>
                </a:r>
                <a:r>
                  <a:rPr lang="en-US" b="0" i="0" dirty="0">
                    <a:solidFill>
                      <a:srgbClr val="1D2125"/>
                    </a:solidFill>
                    <a:effectLst/>
                    <a:latin typeface="Montserrat" panose="00000500000000000000" pitchFamily="2" charset="0"/>
                  </a:rPr>
                  <a:t>, las </a:t>
                </a:r>
                <a:r>
                  <a:rPr lang="en-US" b="0" i="0" dirty="0" err="1">
                    <a:solidFill>
                      <a:srgbClr val="1D2125"/>
                    </a:solidFill>
                    <a:effectLst/>
                    <a:latin typeface="Montserrat" panose="00000500000000000000" pitchFamily="2" charset="0"/>
                  </a:rPr>
                  <a:t>condiciones</a:t>
                </a:r>
                <a:r>
                  <a:rPr lang="en-US" b="0" i="0" dirty="0">
                    <a:solidFill>
                      <a:srgbClr val="1D2125"/>
                    </a:solidFill>
                    <a:effectLst/>
                    <a:latin typeface="Montserrat" panose="00000500000000000000" pitchFamily="2" charset="0"/>
                  </a:rPr>
                  <a:t> </a:t>
                </a:r>
                <a:r>
                  <a:rPr lang="en-US" b="0" i="0" dirty="0" err="1">
                    <a:solidFill>
                      <a:srgbClr val="1D2125"/>
                    </a:solidFill>
                    <a:effectLst/>
                    <a:latin typeface="Montserrat" panose="00000500000000000000" pitchFamily="2" charset="0"/>
                  </a:rPr>
                  <a:t>necesarias</a:t>
                </a:r>
                <a:r>
                  <a:rPr lang="en-US" b="0" i="0" dirty="0">
                    <a:solidFill>
                      <a:srgbClr val="1D2125"/>
                    </a:solidFill>
                    <a:effectLst/>
                    <a:latin typeface="Montserrat" panose="00000500000000000000" pitchFamily="2" charset="0"/>
                  </a:rPr>
                  <a:t> y </a:t>
                </a:r>
                <a:r>
                  <a:rPr lang="en-US" b="0" i="0" dirty="0" err="1">
                    <a:solidFill>
                      <a:srgbClr val="1D2125"/>
                    </a:solidFill>
                    <a:effectLst/>
                    <a:latin typeface="Montserrat" panose="00000500000000000000" pitchFamily="2" charset="0"/>
                  </a:rPr>
                  <a:t>suficientes</a:t>
                </a:r>
                <a:r>
                  <a:rPr lang="en-US" b="0" i="0" dirty="0">
                    <a:solidFill>
                      <a:srgbClr val="1D2125"/>
                    </a:solidFill>
                    <a:effectLst/>
                    <a:latin typeface="Montserrat" panose="00000500000000000000" pitchFamily="2" charset="0"/>
                  </a:rPr>
                  <a:t> </a:t>
                </a:r>
                <a:r>
                  <a:rPr lang="en-US" b="0" i="0" dirty="0" err="1">
                    <a:solidFill>
                      <a:srgbClr val="1D2125"/>
                    </a:solidFill>
                    <a:effectLst/>
                    <a:latin typeface="Montserrat" panose="00000500000000000000" pitchFamily="2" charset="0"/>
                  </a:rPr>
                  <a:t>clásicas</a:t>
                </a:r>
                <a:r>
                  <a:rPr lang="en-US" b="0" i="0" dirty="0">
                    <a:solidFill>
                      <a:srgbClr val="1D2125"/>
                    </a:solidFill>
                    <a:effectLst/>
                    <a:latin typeface="Montserrat" panose="00000500000000000000" pitchFamily="2" charset="0"/>
                  </a:rPr>
                  <a:t> son </a:t>
                </a:r>
                <a:r>
                  <a:rPr lang="en-US" b="0" i="0" dirty="0" err="1">
                    <a:solidFill>
                      <a:srgbClr val="1D2125"/>
                    </a:solidFill>
                    <a:effectLst/>
                    <a:latin typeface="Montserrat" panose="00000500000000000000" pitchFamily="2" charset="0"/>
                  </a:rPr>
                  <a:t>el</a:t>
                </a:r>
                <a:r>
                  <a:rPr lang="en-US" b="0" i="0" dirty="0">
                    <a:solidFill>
                      <a:srgbClr val="1D2125"/>
                    </a:solidFill>
                    <a:effectLst/>
                    <a:latin typeface="Montserrat" panose="00000500000000000000" pitchFamily="2" charset="0"/>
                  </a:rPr>
                  <a:t> </a:t>
                </a:r>
                <a:r>
                  <a:rPr lang="en-US" b="0" i="0" dirty="0" err="1">
                    <a:solidFill>
                      <a:srgbClr val="1D2125"/>
                    </a:solidFill>
                    <a:effectLst/>
                    <a:latin typeface="Montserrat" panose="00000500000000000000" pitchFamily="2" charset="0"/>
                  </a:rPr>
                  <a:t>uso</a:t>
                </a:r>
                <a:r>
                  <a:rPr lang="en-US" b="0" i="0" dirty="0">
                    <a:solidFill>
                      <a:srgbClr val="1D2125"/>
                    </a:solidFill>
                    <a:effectLst/>
                    <a:latin typeface="Montserrat" panose="00000500000000000000" pitchFamily="2" charset="0"/>
                  </a:rPr>
                  <a:t> de </a:t>
                </a:r>
                <a:r>
                  <a:rPr lang="en-US" b="0" i="0" dirty="0" err="1">
                    <a:solidFill>
                      <a:srgbClr val="1D2125"/>
                    </a:solidFill>
                    <a:effectLst/>
                    <a:latin typeface="Montserrat" panose="00000500000000000000" pitchFamily="2" charset="0"/>
                  </a:rPr>
                  <a:t>derivadas</a:t>
                </a:r>
                <a:r>
                  <a:rPr lang="en-US" b="0" i="0" dirty="0">
                    <a:solidFill>
                      <a:srgbClr val="1D2125"/>
                    </a:solidFill>
                    <a:effectLst/>
                    <a:latin typeface="Montserrat" panose="00000500000000000000" pitchFamily="2" charset="0"/>
                  </a:rPr>
                  <a:t>: </a:t>
                </a:r>
                <a:r>
                  <a:rPr lang="en-US" b="1" i="0" dirty="0">
                    <a:solidFill>
                      <a:srgbClr val="1D2125"/>
                    </a:solidFill>
                    <a:effectLst/>
                    <a:latin typeface="Montserrat" panose="00000500000000000000" pitchFamily="2" charset="0"/>
                  </a:rPr>
                  <a:t>un punto </a:t>
                </a:r>
                <a14:m>
                  <m:oMath xmlns:m="http://schemas.openxmlformats.org/officeDocument/2006/math">
                    <m:sSup>
                      <m:sSupPr>
                        <m:ctrlPr>
                          <a:rPr lang="ar-AE" b="1" i="1">
                            <a:latin typeface="Cambria Math" panose="02040503050406030204" pitchFamily="18" charset="0"/>
                          </a:rPr>
                        </m:ctrlPr>
                      </m:sSupPr>
                      <m:e>
                        <m:r>
                          <a:rPr lang="ar-AE" b="1" i="1">
                            <a:latin typeface="Cambria Math" panose="02040503050406030204" pitchFamily="18" charset="0"/>
                          </a:rPr>
                          <m:t>𝒙</m:t>
                        </m:r>
                      </m:e>
                      <m:sup>
                        <m:r>
                          <a:rPr lang="ar-AE" b="1" i="0">
                            <a:latin typeface="Cambria Math" panose="02040503050406030204" pitchFamily="18" charset="0"/>
                          </a:rPr>
                          <m:t>∗</m:t>
                        </m:r>
                      </m:sup>
                    </m:sSup>
                  </m:oMath>
                </a14:m>
                <a:r>
                  <a:rPr lang="en-US" b="1" i="0" dirty="0">
                    <a:solidFill>
                      <a:srgbClr val="1D2125"/>
                    </a:solidFill>
                    <a:effectLst/>
                    <a:latin typeface="Montserrat" panose="00000500000000000000" pitchFamily="2" charset="0"/>
                  </a:rPr>
                  <a:t>es </a:t>
                </a:r>
                <a:r>
                  <a:rPr lang="en-US" b="1" i="0" dirty="0" err="1">
                    <a:solidFill>
                      <a:srgbClr val="1D2125"/>
                    </a:solidFill>
                    <a:effectLst/>
                    <a:latin typeface="Montserrat" panose="00000500000000000000" pitchFamily="2" charset="0"/>
                  </a:rPr>
                  <a:t>candidato</a:t>
                </a:r>
                <a:r>
                  <a:rPr lang="en-US" b="1" i="0" dirty="0">
                    <a:solidFill>
                      <a:srgbClr val="1D2125"/>
                    </a:solidFill>
                    <a:effectLst/>
                    <a:latin typeface="Montserrat" panose="00000500000000000000" pitchFamily="2" charset="0"/>
                  </a:rPr>
                  <a:t> a extremo </a:t>
                </a:r>
                <a:r>
                  <a:rPr lang="en-US" b="1" i="0" dirty="0" err="1">
                    <a:solidFill>
                      <a:srgbClr val="1D2125"/>
                    </a:solidFill>
                    <a:effectLst/>
                    <a:latin typeface="Montserrat" panose="00000500000000000000" pitchFamily="2" charset="0"/>
                  </a:rPr>
                  <a:t>si</a:t>
                </a:r>
                <a:r>
                  <a:rPr lang="en-US" b="1" i="0" dirty="0">
                    <a:solidFill>
                      <a:srgbClr val="1D2125"/>
                    </a:solidFill>
                    <a:effectLst/>
                    <a:latin typeface="Montserrat" panose="00000500000000000000" pitchFamily="2" charset="0"/>
                  </a:rPr>
                  <a:t> </a:t>
                </a:r>
                <a14:m>
                  <m:oMath xmlns:m="http://schemas.openxmlformats.org/officeDocument/2006/math">
                    <m:sSup>
                      <m:sSupPr>
                        <m:ctrlPr>
                          <a:rPr lang="ar-AE" b="1" i="1">
                            <a:latin typeface="Cambria Math" panose="02040503050406030204" pitchFamily="18" charset="0"/>
                          </a:rPr>
                        </m:ctrlPr>
                      </m:sSupPr>
                      <m:e>
                        <m:r>
                          <a:rPr lang="ar-AE" b="1" i="1">
                            <a:latin typeface="Cambria Math" panose="02040503050406030204" pitchFamily="18" charset="0"/>
                          </a:rPr>
                          <m:t>𝒇</m:t>
                        </m:r>
                      </m:e>
                      <m:sup>
                        <m:r>
                          <a:rPr lang="ar-AE" b="1" i="0">
                            <a:latin typeface="Cambria Math" panose="02040503050406030204" pitchFamily="18" charset="0"/>
                          </a:rPr>
                          <m:t>′</m:t>
                        </m:r>
                      </m:sup>
                    </m:sSup>
                    <m:d>
                      <m:dPr>
                        <m:ctrlPr>
                          <a:rPr lang="ar-AE" b="1" i="1">
                            <a:latin typeface="Cambria Math" panose="02040503050406030204" pitchFamily="18" charset="0"/>
                          </a:rPr>
                        </m:ctrlPr>
                      </m:dPr>
                      <m:e>
                        <m:sSup>
                          <m:sSupPr>
                            <m:ctrlPr>
                              <a:rPr lang="ar-AE" b="1" i="1">
                                <a:latin typeface="Cambria Math" panose="02040503050406030204" pitchFamily="18" charset="0"/>
                              </a:rPr>
                            </m:ctrlPr>
                          </m:sSupPr>
                          <m:e>
                            <m:r>
                              <a:rPr lang="ar-AE" b="1" i="1">
                                <a:latin typeface="Cambria Math" panose="02040503050406030204" pitchFamily="18" charset="0"/>
                              </a:rPr>
                              <m:t>𝒙</m:t>
                            </m:r>
                          </m:e>
                          <m:sup>
                            <m:r>
                              <a:rPr lang="ar-AE" b="1" i="0">
                                <a:latin typeface="Cambria Math" panose="02040503050406030204" pitchFamily="18" charset="0"/>
                              </a:rPr>
                              <m:t>∗</m:t>
                            </m:r>
                          </m:sup>
                        </m:sSup>
                      </m:e>
                    </m:d>
                    <m:r>
                      <a:rPr lang="ar-AE" b="1" i="0">
                        <a:latin typeface="Cambria Math" panose="02040503050406030204" pitchFamily="18" charset="0"/>
                      </a:rPr>
                      <m:t>=</m:t>
                    </m:r>
                    <m:r>
                      <a:rPr lang="ar-AE" b="1" i="0">
                        <a:latin typeface="Cambria Math" panose="02040503050406030204" pitchFamily="18" charset="0"/>
                      </a:rPr>
                      <m:t>𝟎</m:t>
                    </m:r>
                    <m:r>
                      <a:rPr lang="ar-AE" b="1" i="0">
                        <a:latin typeface="Cambria Math" panose="02040503050406030204" pitchFamily="18" charset="0"/>
                      </a:rPr>
                      <m:t> </m:t>
                    </m:r>
                  </m:oMath>
                </a14:m>
                <a:r>
                  <a:rPr lang="ar-AE" b="0" i="0" dirty="0">
                    <a:solidFill>
                      <a:srgbClr val="1D2125"/>
                    </a:solidFill>
                    <a:effectLst/>
                    <a:latin typeface="Montserrat" panose="00000500000000000000" pitchFamily="2" charset="0"/>
                  </a:rPr>
                  <a:t>(</a:t>
                </a:r>
                <a:r>
                  <a:rPr lang="es-EC" b="0" i="0" dirty="0">
                    <a:solidFill>
                      <a:srgbClr val="1D2125"/>
                    </a:solidFill>
                    <a:effectLst/>
                    <a:latin typeface="Montserrat" panose="00000500000000000000" pitchFamily="2" charset="0"/>
                  </a:rPr>
                  <a:t> </a:t>
                </a:r>
                <a:r>
                  <a:rPr lang="en-US" b="0" i="0" dirty="0">
                    <a:solidFill>
                      <a:srgbClr val="1D2125"/>
                    </a:solidFill>
                    <a:effectLst/>
                    <a:latin typeface="Montserrat" panose="00000500000000000000" pitchFamily="2" charset="0"/>
                  </a:rPr>
                  <a:t>condición </a:t>
                </a:r>
                <a:r>
                  <a:rPr lang="en-US" b="0" i="0" dirty="0" err="1">
                    <a:solidFill>
                      <a:srgbClr val="1D2125"/>
                    </a:solidFill>
                    <a:effectLst/>
                    <a:latin typeface="Montserrat" panose="00000500000000000000" pitchFamily="2" charset="0"/>
                  </a:rPr>
                  <a:t>necesaria</a:t>
                </a:r>
                <a:r>
                  <a:rPr lang="en-US" b="0" i="0" dirty="0">
                    <a:solidFill>
                      <a:srgbClr val="1D2125"/>
                    </a:solidFill>
                    <a:effectLst/>
                    <a:latin typeface="Montserrat" panose="00000500000000000000" pitchFamily="2" charset="0"/>
                  </a:rPr>
                  <a:t>); </a:t>
                </a:r>
                <a:r>
                  <a:rPr lang="en-US" b="1" i="0" dirty="0" err="1">
                    <a:solidFill>
                      <a:srgbClr val="1D2125"/>
                    </a:solidFill>
                    <a:effectLst/>
                    <a:latin typeface="Montserrat" panose="00000500000000000000" pitchFamily="2" charset="0"/>
                  </a:rPr>
                  <a:t>si</a:t>
                </a:r>
                <a:r>
                  <a:rPr lang="en-US" b="1" i="0" dirty="0">
                    <a:solidFill>
                      <a:srgbClr val="1D2125"/>
                    </a:solidFill>
                    <a:effectLst/>
                    <a:latin typeface="Montserrat" panose="00000500000000000000" pitchFamily="2" charset="0"/>
                  </a:rPr>
                  <a:t> </a:t>
                </a:r>
                <a:r>
                  <a:rPr lang="en-US" b="1" i="0" dirty="0" err="1">
                    <a:solidFill>
                      <a:srgbClr val="1D2125"/>
                    </a:solidFill>
                    <a:effectLst/>
                    <a:latin typeface="Montserrat" panose="00000500000000000000" pitchFamily="2" charset="0"/>
                  </a:rPr>
                  <a:t>además</a:t>
                </a:r>
                <a:r>
                  <a:rPr lang="en-US" b="1" i="0" dirty="0">
                    <a:solidFill>
                      <a:srgbClr val="1D2125"/>
                    </a:solidFill>
                    <a:effectLst/>
                    <a:latin typeface="Montserrat" panose="00000500000000000000" pitchFamily="2" charset="0"/>
                  </a:rPr>
                  <a:t> </a:t>
                </a:r>
                <a14:m>
                  <m:oMath xmlns:m="http://schemas.openxmlformats.org/officeDocument/2006/math">
                    <m:sSup>
                      <m:sSupPr>
                        <m:ctrlPr>
                          <a:rPr lang="ar-AE" b="1" i="1">
                            <a:latin typeface="Cambria Math" panose="02040503050406030204" pitchFamily="18" charset="0"/>
                          </a:rPr>
                        </m:ctrlPr>
                      </m:sSupPr>
                      <m:e>
                        <m:r>
                          <a:rPr lang="ar-AE" b="1" i="1">
                            <a:latin typeface="Cambria Math" panose="02040503050406030204" pitchFamily="18" charset="0"/>
                          </a:rPr>
                          <m:t>𝒇</m:t>
                        </m:r>
                      </m:e>
                      <m:sup>
                        <m:r>
                          <a:rPr lang="ar-AE" b="1" i="0">
                            <a:latin typeface="Cambria Math" panose="02040503050406030204" pitchFamily="18" charset="0"/>
                          </a:rPr>
                          <m:t>′′</m:t>
                        </m:r>
                      </m:sup>
                    </m:sSup>
                    <m:d>
                      <m:dPr>
                        <m:ctrlPr>
                          <a:rPr lang="ar-AE" b="1" i="1">
                            <a:latin typeface="Cambria Math" panose="02040503050406030204" pitchFamily="18" charset="0"/>
                          </a:rPr>
                        </m:ctrlPr>
                      </m:dPr>
                      <m:e>
                        <m:sSup>
                          <m:sSupPr>
                            <m:ctrlPr>
                              <a:rPr lang="ar-AE" b="1" i="1">
                                <a:latin typeface="Cambria Math" panose="02040503050406030204" pitchFamily="18" charset="0"/>
                              </a:rPr>
                            </m:ctrlPr>
                          </m:sSupPr>
                          <m:e>
                            <m:r>
                              <a:rPr lang="ar-AE" b="1" i="1">
                                <a:latin typeface="Cambria Math" panose="02040503050406030204" pitchFamily="18" charset="0"/>
                              </a:rPr>
                              <m:t>𝒙</m:t>
                            </m:r>
                          </m:e>
                          <m:sup>
                            <m:r>
                              <a:rPr lang="ar-AE" b="1" i="0">
                                <a:latin typeface="Cambria Math" panose="02040503050406030204" pitchFamily="18" charset="0"/>
                              </a:rPr>
                              <m:t>∗</m:t>
                            </m:r>
                          </m:sup>
                        </m:sSup>
                      </m:e>
                    </m:d>
                    <m:r>
                      <a:rPr lang="ar-AE" b="1" i="0">
                        <a:latin typeface="Cambria Math" panose="02040503050406030204" pitchFamily="18" charset="0"/>
                      </a:rPr>
                      <m:t>&gt;</m:t>
                    </m:r>
                    <m:r>
                      <a:rPr lang="ar-AE" b="1" i="0">
                        <a:latin typeface="Cambria Math" panose="02040503050406030204" pitchFamily="18" charset="0"/>
                      </a:rPr>
                      <m:t>𝟎</m:t>
                    </m:r>
                  </m:oMath>
                </a14:m>
                <a:r>
                  <a:rPr lang="en-US" b="0" i="0" dirty="0">
                    <a:solidFill>
                      <a:srgbClr val="1D2125"/>
                    </a:solidFill>
                    <a:effectLst/>
                    <a:latin typeface="Montserrat" panose="00000500000000000000" pitchFamily="2" charset="0"/>
                  </a:rPr>
                  <a:t> se </a:t>
                </a:r>
                <a:r>
                  <a:rPr lang="en-US" b="0" i="0" dirty="0" err="1">
                    <a:solidFill>
                      <a:srgbClr val="1D2125"/>
                    </a:solidFill>
                    <a:effectLst/>
                    <a:latin typeface="Montserrat" panose="00000500000000000000" pitchFamily="2" charset="0"/>
                  </a:rPr>
                  <a:t>tiene</a:t>
                </a:r>
                <a:r>
                  <a:rPr lang="en-US" b="0" i="0" dirty="0">
                    <a:solidFill>
                      <a:srgbClr val="1D2125"/>
                    </a:solidFill>
                    <a:effectLst/>
                    <a:latin typeface="Montserrat" panose="00000500000000000000" pitchFamily="2" charset="0"/>
                  </a:rPr>
                  <a:t> un </a:t>
                </a:r>
                <a:r>
                  <a:rPr lang="en-US" b="1" i="0" dirty="0" err="1">
                    <a:solidFill>
                      <a:srgbClr val="1D2125"/>
                    </a:solidFill>
                    <a:effectLst/>
                    <a:latin typeface="Montserrat" panose="00000500000000000000" pitchFamily="2" charset="0"/>
                  </a:rPr>
                  <a:t>mínimo</a:t>
                </a:r>
                <a:r>
                  <a:rPr lang="en-US" b="0" i="0" dirty="0">
                    <a:solidFill>
                      <a:srgbClr val="1D2125"/>
                    </a:solidFill>
                    <a:effectLst/>
                    <a:latin typeface="Montserrat" panose="00000500000000000000" pitchFamily="2" charset="0"/>
                  </a:rPr>
                  <a:t> local (</a:t>
                </a:r>
                <a:r>
                  <a:rPr lang="en-US" b="0" i="0" dirty="0" err="1">
                    <a:solidFill>
                      <a:srgbClr val="1D2125"/>
                    </a:solidFill>
                    <a:effectLst/>
                    <a:latin typeface="Montserrat" panose="00000500000000000000" pitchFamily="2" charset="0"/>
                  </a:rPr>
                  <a:t>condición</a:t>
                </a:r>
                <a:r>
                  <a:rPr lang="en-US" b="0" i="0" dirty="0">
                    <a:solidFill>
                      <a:srgbClr val="1D2125"/>
                    </a:solidFill>
                    <a:effectLst/>
                    <a:latin typeface="Montserrat" panose="00000500000000000000" pitchFamily="2" charset="0"/>
                  </a:rPr>
                  <a:t> </a:t>
                </a:r>
                <a:r>
                  <a:rPr lang="en-US" b="0" i="0" dirty="0" err="1">
                    <a:solidFill>
                      <a:srgbClr val="1D2125"/>
                    </a:solidFill>
                    <a:effectLst/>
                    <a:latin typeface="Montserrat" panose="00000500000000000000" pitchFamily="2" charset="0"/>
                  </a:rPr>
                  <a:t>suficiente</a:t>
                </a:r>
                <a:r>
                  <a:rPr lang="en-US" b="0" i="0" dirty="0">
                    <a:solidFill>
                      <a:srgbClr val="1D2125"/>
                    </a:solidFill>
                    <a:effectLst/>
                    <a:latin typeface="Montserrat" panose="00000500000000000000" pitchFamily="2" charset="0"/>
                  </a:rPr>
                  <a:t>)</a:t>
                </a:r>
                <a:endParaRPr lang="en-US" dirty="0"/>
              </a:p>
            </p:txBody>
          </p:sp>
        </mc:Choice>
        <mc:Fallback>
          <p:sp>
            <p:nvSpPr>
              <p:cNvPr id="11" name="TextBox 10">
                <a:extLst>
                  <a:ext uri="{FF2B5EF4-FFF2-40B4-BE49-F238E27FC236}">
                    <a16:creationId xmlns:a16="http://schemas.microsoft.com/office/drawing/2014/main" id="{A79DD921-3BE6-8A3E-5750-3374CF9E8ADA}"/>
                  </a:ext>
                </a:extLst>
              </p:cNvPr>
              <p:cNvSpPr txBox="1">
                <a:spLocks noRot="1" noChangeAspect="1" noMove="1" noResize="1" noEditPoints="1" noAdjustHandles="1" noChangeArrowheads="1" noChangeShapeType="1" noTextEdit="1"/>
              </p:cNvSpPr>
              <p:nvPr/>
            </p:nvSpPr>
            <p:spPr>
              <a:xfrm>
                <a:off x="571500" y="4267706"/>
                <a:ext cx="8001000" cy="1200329"/>
              </a:xfrm>
              <a:prstGeom prst="rect">
                <a:avLst/>
              </a:prstGeom>
              <a:blipFill>
                <a:blip r:embed="rId3"/>
                <a:stretch>
                  <a:fillRect l="-609" t="-1508" b="-6533"/>
                </a:stretch>
              </a:blipFill>
              <a:ln>
                <a:solidFill>
                  <a:schemeClr val="accent1"/>
                </a:solidFill>
              </a:ln>
            </p:spPr>
            <p:txBody>
              <a:bodyPr/>
              <a:lstStyle/>
              <a:p>
                <a:r>
                  <a:rPr lang="en-US">
                    <a:noFill/>
                  </a:rPr>
                  <a:t> </a:t>
                </a:r>
              </a:p>
            </p:txBody>
          </p:sp>
        </mc:Fallback>
      </mc:AlternateContent>
      <p:sp>
        <p:nvSpPr>
          <p:cNvPr id="13" name="TextBox 12">
            <a:extLst>
              <a:ext uri="{FF2B5EF4-FFF2-40B4-BE49-F238E27FC236}">
                <a16:creationId xmlns:a16="http://schemas.microsoft.com/office/drawing/2014/main" id="{CD4A06C5-9636-33E8-9634-D93A5DD648D9}"/>
              </a:ext>
            </a:extLst>
          </p:cNvPr>
          <p:cNvSpPr txBox="1"/>
          <p:nvPr/>
        </p:nvSpPr>
        <p:spPr>
          <a:xfrm>
            <a:off x="2362200" y="699194"/>
            <a:ext cx="4191000" cy="523220"/>
          </a:xfrm>
          <a:prstGeom prst="rect">
            <a:avLst/>
          </a:prstGeom>
          <a:solidFill>
            <a:schemeClr val="accent3">
              <a:lumMod val="40000"/>
              <a:lumOff val="60000"/>
            </a:schemeClr>
          </a:solidFill>
          <a:ln>
            <a:solidFill>
              <a:schemeClr val="accent1"/>
            </a:solidFill>
          </a:ln>
        </p:spPr>
        <p:txBody>
          <a:bodyPr wrap="square">
            <a:spAutoFit/>
          </a:bodyPr>
          <a:lstStyle/>
          <a:p>
            <a:r>
              <a:rPr lang="es-EC" sz="2800" b="1" dirty="0">
                <a:solidFill>
                  <a:srgbClr val="BC7082"/>
                </a:solidFill>
                <a:latin typeface="Montserrat" panose="00000500000000000000" pitchFamily="2" charset="0"/>
              </a:rPr>
              <a:t>Cálculo UNIVARIADO</a:t>
            </a:r>
            <a:endParaRPr lang="en-US" sz="2800" b="1" dirty="0">
              <a:solidFill>
                <a:srgbClr val="BC7082"/>
              </a:solidFill>
            </a:endParaRPr>
          </a:p>
        </p:txBody>
      </p:sp>
    </p:spTree>
    <p:extLst>
      <p:ext uri="{BB962C8B-B14F-4D97-AF65-F5344CB8AC3E}">
        <p14:creationId xmlns:p14="http://schemas.microsoft.com/office/powerpoint/2010/main" val="40489486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355CF-4B9C-F1D1-579A-8793BF600723}"/>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0B993469-2B4B-9381-A0E8-65B0089858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1A950AD7-BE7C-28BA-B1C5-94E085308A04}"/>
              </a:ext>
            </a:extLst>
          </p:cNvPr>
          <p:cNvSpPr txBox="1"/>
          <p:nvPr/>
        </p:nvSpPr>
        <p:spPr>
          <a:xfrm>
            <a:off x="609599" y="304800"/>
            <a:ext cx="6988175" cy="1461939"/>
          </a:xfrm>
          <a:prstGeom prst="rect">
            <a:avLst/>
          </a:prstGeom>
          <a:solidFill>
            <a:schemeClr val="accent4">
              <a:lumMod val="20000"/>
              <a:lumOff val="80000"/>
            </a:schemeClr>
          </a:solidFill>
          <a:ln>
            <a:solidFill>
              <a:schemeClr val="accent1"/>
            </a:solidFill>
          </a:ln>
        </p:spPr>
        <p:txBody>
          <a:bodyPr wrap="square">
            <a:spAutoFit/>
          </a:bodyPr>
          <a:lstStyle/>
          <a:p>
            <a:pPr algn="l">
              <a:spcAft>
                <a:spcPts val="1500"/>
              </a:spcAft>
              <a:buNone/>
            </a:pPr>
            <a:r>
              <a:rPr lang="es-EC" sz="2000" b="1" i="0" dirty="0">
                <a:solidFill>
                  <a:srgbClr val="1D2125"/>
                </a:solidFill>
                <a:effectLst/>
                <a:latin typeface="Montserrat" panose="00000500000000000000" pitchFamily="2" charset="0"/>
              </a:rPr>
              <a:t>Aplicación práctica</a:t>
            </a:r>
            <a:endParaRPr lang="es-EC" sz="2000" b="0" i="0" dirty="0">
              <a:solidFill>
                <a:srgbClr val="1D2125"/>
              </a:solidFill>
              <a:effectLst/>
              <a:latin typeface="Montserrat" panose="00000500000000000000" pitchFamily="2" charset="0"/>
            </a:endParaRPr>
          </a:p>
          <a:p>
            <a:pPr algn="l">
              <a:spcAft>
                <a:spcPts val="1500"/>
              </a:spcAft>
              <a:buNone/>
            </a:pPr>
            <a:r>
              <a:rPr lang="es-EC" sz="2000" b="0" i="0" dirty="0">
                <a:solidFill>
                  <a:srgbClr val="1D2125"/>
                </a:solidFill>
                <a:effectLst/>
                <a:latin typeface="Montserrat" panose="00000500000000000000" pitchFamily="2" charset="0"/>
              </a:rPr>
              <a:t>Ejemplo:</a:t>
            </a:r>
          </a:p>
          <a:p>
            <a:pPr algn="l">
              <a:spcAft>
                <a:spcPts val="1500"/>
              </a:spcAft>
              <a:buNone/>
            </a:pPr>
            <a:r>
              <a:rPr lang="es-EC" sz="2000" b="0" i="0" dirty="0">
                <a:solidFill>
                  <a:srgbClr val="1D2125"/>
                </a:solidFill>
                <a:effectLst/>
                <a:latin typeface="Montserrat" panose="00000500000000000000" pitchFamily="2" charset="0"/>
              </a:rPr>
              <a:t>Una empresa tiene la función de beneficio</a:t>
            </a:r>
            <a:r>
              <a:rPr lang="es-EC" sz="2400" b="0" i="0" dirty="0">
                <a:solidFill>
                  <a:srgbClr val="1D2125"/>
                </a:solidFill>
                <a:effectLst/>
                <a:latin typeface="Montserrat" panose="00000500000000000000" pitchFamily="2" charset="0"/>
              </a:rPr>
              <a:t>s:</a:t>
            </a:r>
          </a:p>
        </p:txBody>
      </p:sp>
      <p:pic>
        <p:nvPicPr>
          <p:cNvPr id="12" name="Picture 11">
            <a:extLst>
              <a:ext uri="{FF2B5EF4-FFF2-40B4-BE49-F238E27FC236}">
                <a16:creationId xmlns:a16="http://schemas.microsoft.com/office/drawing/2014/main" id="{5B1BBC98-5356-C930-6C35-A359DD1F61E1}"/>
              </a:ext>
            </a:extLst>
          </p:cNvPr>
          <p:cNvPicPr>
            <a:picLocks noChangeAspect="1"/>
          </p:cNvPicPr>
          <p:nvPr/>
        </p:nvPicPr>
        <p:blipFill>
          <a:blip r:embed="rId3"/>
          <a:srcRect l="4167" t="52321" r="73333" b="33561"/>
          <a:stretch>
            <a:fillRect/>
          </a:stretch>
        </p:blipFill>
        <p:spPr>
          <a:xfrm>
            <a:off x="2286001" y="2184400"/>
            <a:ext cx="3733794" cy="1244600"/>
          </a:xfrm>
          <a:prstGeom prst="rect">
            <a:avLst/>
          </a:prstGeom>
        </p:spPr>
      </p:pic>
      <mc:AlternateContent xmlns:mc="http://schemas.openxmlformats.org/markup-compatibility/2006">
        <mc:Choice xmlns:a14="http://schemas.microsoft.com/office/drawing/2010/main" Requires="a14">
          <p:sp>
            <p:nvSpPr>
              <p:cNvPr id="14" name="TextBox 13">
                <a:extLst>
                  <a:ext uri="{FF2B5EF4-FFF2-40B4-BE49-F238E27FC236}">
                    <a16:creationId xmlns:a16="http://schemas.microsoft.com/office/drawing/2014/main" id="{1D94E9F1-EAF5-F189-DF26-79B0A0B2EF5D}"/>
                  </a:ext>
                </a:extLst>
              </p:cNvPr>
              <p:cNvSpPr txBox="1"/>
              <p:nvPr/>
            </p:nvSpPr>
            <p:spPr>
              <a:xfrm>
                <a:off x="609598" y="3673354"/>
                <a:ext cx="8153401" cy="1308050"/>
              </a:xfrm>
              <a:prstGeom prst="rect">
                <a:avLst/>
              </a:prstGeom>
              <a:noFill/>
            </p:spPr>
            <p:txBody>
              <a:bodyPr wrap="square">
                <a:spAutoFit/>
              </a:bodyPr>
              <a:lstStyle/>
              <a:p>
                <a:pPr algn="l">
                  <a:spcAft>
                    <a:spcPts val="1500"/>
                  </a:spcAft>
                  <a:buNone/>
                </a:pPr>
                <a:r>
                  <a:rPr lang="en-US" b="0" i="0" dirty="0">
                    <a:solidFill>
                      <a:srgbClr val="1D2125"/>
                    </a:solidFill>
                    <a:effectLst/>
                    <a:latin typeface="Montserrat" panose="00000500000000000000" pitchFamily="2" charset="0"/>
                  </a:rPr>
                  <a:t>Para </a:t>
                </a:r>
                <a:r>
                  <a:rPr lang="en-US" b="0" i="0" dirty="0" err="1">
                    <a:solidFill>
                      <a:srgbClr val="1D2125"/>
                    </a:solidFill>
                    <a:effectLst/>
                    <a:latin typeface="Montserrat" panose="00000500000000000000" pitchFamily="2" charset="0"/>
                  </a:rPr>
                  <a:t>encontrar</a:t>
                </a:r>
                <a:r>
                  <a:rPr lang="en-US" b="0" i="0" dirty="0">
                    <a:solidFill>
                      <a:srgbClr val="1D2125"/>
                    </a:solidFill>
                    <a:effectLst/>
                    <a:latin typeface="Montserrat" panose="00000500000000000000" pitchFamily="2" charset="0"/>
                  </a:rPr>
                  <a:t> </a:t>
                </a:r>
                <a:r>
                  <a:rPr lang="en-US" b="0" i="0" dirty="0" err="1">
                    <a:solidFill>
                      <a:srgbClr val="1D2125"/>
                    </a:solidFill>
                    <a:effectLst/>
                    <a:latin typeface="Montserrat" panose="00000500000000000000" pitchFamily="2" charset="0"/>
                  </a:rPr>
                  <a:t>el</a:t>
                </a:r>
                <a:r>
                  <a:rPr lang="en-US" b="0" i="0" dirty="0">
                    <a:solidFill>
                      <a:srgbClr val="1D2125"/>
                    </a:solidFill>
                    <a:effectLst/>
                    <a:latin typeface="Montserrat" panose="00000500000000000000" pitchFamily="2" charset="0"/>
                  </a:rPr>
                  <a:t> </a:t>
                </a:r>
                <a:r>
                  <a:rPr lang="en-US" b="0" i="0" dirty="0" err="1">
                    <a:solidFill>
                      <a:srgbClr val="1D2125"/>
                    </a:solidFill>
                    <a:effectLst/>
                    <a:latin typeface="Montserrat" panose="00000500000000000000" pitchFamily="2" charset="0"/>
                  </a:rPr>
                  <a:t>nivel</a:t>
                </a:r>
                <a:r>
                  <a:rPr lang="en-US" b="0" i="0" dirty="0">
                    <a:solidFill>
                      <a:srgbClr val="1D2125"/>
                    </a:solidFill>
                    <a:effectLst/>
                    <a:latin typeface="Montserrat" panose="00000500000000000000" pitchFamily="2" charset="0"/>
                  </a:rPr>
                  <a:t> de </a:t>
                </a:r>
                <a:r>
                  <a:rPr lang="en-US" b="0" i="0" dirty="0" err="1">
                    <a:solidFill>
                      <a:srgbClr val="1D2125"/>
                    </a:solidFill>
                    <a:effectLst/>
                    <a:latin typeface="Montserrat" panose="00000500000000000000" pitchFamily="2" charset="0"/>
                  </a:rPr>
                  <a:t>producción</a:t>
                </a:r>
                <a:r>
                  <a:rPr lang="en-US" b="0" i="0" dirty="0">
                    <a:solidFill>
                      <a:srgbClr val="1D2125"/>
                    </a:solidFill>
                    <a:effectLst/>
                    <a:latin typeface="Montserrat" panose="00000500000000000000" pitchFamily="2" charset="0"/>
                  </a:rPr>
                  <a:t> que </a:t>
                </a:r>
                <a:r>
                  <a:rPr lang="en-US" b="1" i="0" dirty="0" err="1">
                    <a:solidFill>
                      <a:srgbClr val="1D2125"/>
                    </a:solidFill>
                    <a:effectLst/>
                    <a:latin typeface="Montserrat" panose="00000500000000000000" pitchFamily="2" charset="0"/>
                  </a:rPr>
                  <a:t>maximiza</a:t>
                </a:r>
                <a:r>
                  <a:rPr lang="en-US" b="0" i="0" dirty="0">
                    <a:solidFill>
                      <a:srgbClr val="1D2125"/>
                    </a:solidFill>
                    <a:effectLst/>
                    <a:latin typeface="Montserrat" panose="00000500000000000000" pitchFamily="2" charset="0"/>
                  </a:rPr>
                  <a:t> la </a:t>
                </a:r>
                <a:r>
                  <a:rPr lang="en-US" b="0" i="0" dirty="0" err="1">
                    <a:solidFill>
                      <a:srgbClr val="1D2125"/>
                    </a:solidFill>
                    <a:effectLst/>
                    <a:latin typeface="Montserrat" panose="00000500000000000000" pitchFamily="2" charset="0"/>
                  </a:rPr>
                  <a:t>ganancia</a:t>
                </a:r>
                <a:r>
                  <a:rPr lang="en-US" b="0" i="0" dirty="0">
                    <a:solidFill>
                      <a:srgbClr val="1D2125"/>
                    </a:solidFill>
                    <a:effectLst/>
                    <a:latin typeface="Montserrat" panose="00000500000000000000" pitchFamily="2" charset="0"/>
                  </a:rPr>
                  <a:t>:</a:t>
                </a:r>
              </a:p>
              <a:p>
                <a:pPr algn="l">
                  <a:spcAft>
                    <a:spcPts val="1500"/>
                  </a:spcAft>
                  <a:buNone/>
                </a:pPr>
                <a:r>
                  <a:rPr lang="en-US" b="0" i="0" dirty="0" err="1">
                    <a:solidFill>
                      <a:srgbClr val="1D2125"/>
                    </a:solidFill>
                    <a:effectLst/>
                    <a:latin typeface="Montserrat" panose="00000500000000000000" pitchFamily="2" charset="0"/>
                  </a:rPr>
                  <a:t>Derivamos</a:t>
                </a:r>
                <a:r>
                  <a:rPr lang="en-US" b="0" i="0" dirty="0">
                    <a:solidFill>
                      <a:srgbClr val="1D2125"/>
                    </a:solidFill>
                    <a:effectLst/>
                    <a:latin typeface="Montserrat" panose="00000500000000000000" pitchFamily="2" charset="0"/>
                  </a:rPr>
                  <a:t>: </a:t>
                </a:r>
                <a14:m>
                  <m:oMath xmlns:m="http://schemas.openxmlformats.org/officeDocument/2006/math">
                    <m:sSup>
                      <m:sSupPr>
                        <m:ctrlPr>
                          <a:rPr lang="ar-AE" i="1">
                            <a:latin typeface="Cambria Math" panose="02040503050406030204" pitchFamily="18" charset="0"/>
                          </a:rPr>
                        </m:ctrlPr>
                      </m:sSupPr>
                      <m:e>
                        <m:r>
                          <a:rPr lang="ar-AE" i="1">
                            <a:latin typeface="Cambria Math" panose="02040503050406030204" pitchFamily="18" charset="0"/>
                          </a:rPr>
                          <m:t>𝜋</m:t>
                        </m:r>
                      </m:e>
                      <m:sup>
                        <m:r>
                          <a:rPr lang="ar-AE" i="0">
                            <a:latin typeface="Cambria Math" panose="02040503050406030204" pitchFamily="18" charset="0"/>
                          </a:rPr>
                          <m:t>′</m:t>
                        </m:r>
                      </m:sup>
                    </m:sSup>
                    <m:d>
                      <m:dPr>
                        <m:ctrlPr>
                          <a:rPr lang="ar-AE" i="1">
                            <a:latin typeface="Cambria Math" panose="02040503050406030204" pitchFamily="18" charset="0"/>
                          </a:rPr>
                        </m:ctrlPr>
                      </m:dPr>
                      <m:e>
                        <m:r>
                          <a:rPr lang="ar-AE" i="1">
                            <a:latin typeface="Cambria Math" panose="02040503050406030204" pitchFamily="18" charset="0"/>
                          </a:rPr>
                          <m:t>𝑞</m:t>
                        </m:r>
                      </m:e>
                    </m:d>
                    <m:r>
                      <a:rPr lang="ar-AE" i="0">
                        <a:latin typeface="Cambria Math" panose="02040503050406030204" pitchFamily="18" charset="0"/>
                      </a:rPr>
                      <m:t>=−</m:t>
                    </m:r>
                    <m:r>
                      <a:rPr lang="ar-AE" i="0">
                        <a:latin typeface="Cambria Math" panose="02040503050406030204" pitchFamily="18" charset="0"/>
                      </a:rPr>
                      <m:t>4</m:t>
                    </m:r>
                    <m:r>
                      <a:rPr lang="ar-AE" i="1">
                        <a:latin typeface="Cambria Math" panose="02040503050406030204" pitchFamily="18" charset="0"/>
                      </a:rPr>
                      <m:t>𝑞</m:t>
                    </m:r>
                    <m:r>
                      <a:rPr lang="ar-AE" i="0">
                        <a:latin typeface="Cambria Math" panose="02040503050406030204" pitchFamily="18" charset="0"/>
                      </a:rPr>
                      <m:t>+</m:t>
                    </m:r>
                    <m:r>
                      <a:rPr lang="ar-AE" i="0">
                        <a:latin typeface="Cambria Math" panose="02040503050406030204" pitchFamily="18" charset="0"/>
                      </a:rPr>
                      <m:t>40</m:t>
                    </m:r>
                  </m:oMath>
                </a14:m>
                <a:r>
                  <a:rPr lang="ar-AE" b="0" i="0" dirty="0">
                    <a:solidFill>
                      <a:srgbClr val="1D2125"/>
                    </a:solidFill>
                    <a:effectLst/>
                    <a:latin typeface="Montserrat" panose="00000500000000000000" pitchFamily="2" charset="0"/>
                  </a:rPr>
                  <a:t>.</a:t>
                </a:r>
              </a:p>
              <a:p>
                <a:pPr algn="l">
                  <a:spcAft>
                    <a:spcPts val="1500"/>
                  </a:spcAft>
                  <a:buNone/>
                </a:pPr>
                <a:r>
                  <a:rPr lang="en-US" b="0" i="0" dirty="0" err="1">
                    <a:solidFill>
                      <a:srgbClr val="1D2125"/>
                    </a:solidFill>
                    <a:effectLst/>
                    <a:latin typeface="Montserrat" panose="00000500000000000000" pitchFamily="2" charset="0"/>
                  </a:rPr>
                  <a:t>Igualamos</a:t>
                </a:r>
                <a:r>
                  <a:rPr lang="en-US" b="0" i="0" dirty="0">
                    <a:solidFill>
                      <a:srgbClr val="1D2125"/>
                    </a:solidFill>
                    <a:effectLst/>
                    <a:latin typeface="Montserrat" panose="00000500000000000000" pitchFamily="2" charset="0"/>
                  </a:rPr>
                  <a:t> a cero: </a:t>
                </a:r>
                <a14:m>
                  <m:oMath xmlns:m="http://schemas.openxmlformats.org/officeDocument/2006/math">
                    <m:r>
                      <a:rPr lang="en-US">
                        <a:latin typeface="Cambria Math" panose="02040503050406030204" pitchFamily="18" charset="0"/>
                      </a:rPr>
                      <m:t>−</m:t>
                    </m:r>
                    <m:r>
                      <a:rPr lang="en-US" i="0">
                        <a:latin typeface="Cambria Math" panose="02040503050406030204" pitchFamily="18" charset="0"/>
                      </a:rPr>
                      <m:t>4</m:t>
                    </m:r>
                    <m:r>
                      <a:rPr lang="en-US" i="1">
                        <a:latin typeface="Cambria Math" panose="02040503050406030204" pitchFamily="18" charset="0"/>
                      </a:rPr>
                      <m:t>𝑞</m:t>
                    </m:r>
                    <m:r>
                      <a:rPr lang="en-US" i="0">
                        <a:latin typeface="Cambria Math" panose="02040503050406030204" pitchFamily="18" charset="0"/>
                      </a:rPr>
                      <m:t>+</m:t>
                    </m:r>
                    <m:r>
                      <a:rPr lang="en-US" i="0">
                        <a:latin typeface="Cambria Math" panose="02040503050406030204" pitchFamily="18" charset="0"/>
                      </a:rPr>
                      <m:t>40</m:t>
                    </m:r>
                    <m:r>
                      <a:rPr lang="en-US" i="0">
                        <a:latin typeface="Cambria Math" panose="02040503050406030204" pitchFamily="18" charset="0"/>
                      </a:rPr>
                      <m:t>=</m:t>
                    </m:r>
                    <m:r>
                      <a:rPr lang="en-US" i="0">
                        <a:latin typeface="Cambria Math" panose="02040503050406030204" pitchFamily="18" charset="0"/>
                      </a:rPr>
                      <m:t>0</m:t>
                    </m:r>
                    <m:r>
                      <a:rPr lang="en-US" i="0">
                        <a:latin typeface="Cambria Math" panose="02040503050406030204" pitchFamily="18" charset="0"/>
                      </a:rPr>
                      <m:t>⇒</m:t>
                    </m:r>
                    <m:sSup>
                      <m:sSupPr>
                        <m:ctrlPr>
                          <a:rPr lang="ar-AE" i="1">
                            <a:latin typeface="Cambria Math" panose="02040503050406030204" pitchFamily="18" charset="0"/>
                          </a:rPr>
                        </m:ctrlPr>
                      </m:sSupPr>
                      <m:e>
                        <m:r>
                          <a:rPr lang="ar-AE" i="1">
                            <a:latin typeface="Cambria Math" panose="02040503050406030204" pitchFamily="18" charset="0"/>
                          </a:rPr>
                          <m:t>𝑞</m:t>
                        </m:r>
                      </m:e>
                      <m:sup>
                        <m:r>
                          <a:rPr lang="ar-AE" i="0">
                            <a:latin typeface="Cambria Math" panose="02040503050406030204" pitchFamily="18" charset="0"/>
                          </a:rPr>
                          <m:t>∗</m:t>
                        </m:r>
                      </m:sup>
                    </m:sSup>
                    <m:r>
                      <a:rPr lang="ar-AE" i="0">
                        <a:latin typeface="Cambria Math" panose="02040503050406030204" pitchFamily="18" charset="0"/>
                      </a:rPr>
                      <m:t>=</m:t>
                    </m:r>
                    <m:r>
                      <a:rPr lang="ar-AE" i="0">
                        <a:latin typeface="Cambria Math" panose="02040503050406030204" pitchFamily="18" charset="0"/>
                      </a:rPr>
                      <m:t>10</m:t>
                    </m:r>
                  </m:oMath>
                </a14:m>
                <a:r>
                  <a:rPr lang="ar-AE" b="0" i="0" dirty="0">
                    <a:solidFill>
                      <a:srgbClr val="1D2125"/>
                    </a:solidFill>
                    <a:effectLst/>
                    <a:latin typeface="Montserrat" panose="00000500000000000000" pitchFamily="2" charset="0"/>
                  </a:rPr>
                  <a:t>.</a:t>
                </a:r>
              </a:p>
            </p:txBody>
          </p:sp>
        </mc:Choice>
        <mc:Fallback>
          <p:sp>
            <p:nvSpPr>
              <p:cNvPr id="14" name="TextBox 13">
                <a:extLst>
                  <a:ext uri="{FF2B5EF4-FFF2-40B4-BE49-F238E27FC236}">
                    <a16:creationId xmlns:a16="http://schemas.microsoft.com/office/drawing/2014/main" id="{1D94E9F1-EAF5-F189-DF26-79B0A0B2EF5D}"/>
                  </a:ext>
                </a:extLst>
              </p:cNvPr>
              <p:cNvSpPr txBox="1">
                <a:spLocks noRot="1" noChangeAspect="1" noMove="1" noResize="1" noEditPoints="1" noAdjustHandles="1" noChangeArrowheads="1" noChangeShapeType="1" noTextEdit="1"/>
              </p:cNvSpPr>
              <p:nvPr/>
            </p:nvSpPr>
            <p:spPr>
              <a:xfrm>
                <a:off x="609598" y="3673354"/>
                <a:ext cx="8153401" cy="1308050"/>
              </a:xfrm>
              <a:prstGeom prst="rect">
                <a:avLst/>
              </a:prstGeom>
              <a:blipFill>
                <a:blip r:embed="rId4"/>
                <a:stretch>
                  <a:fillRect l="-598" t="-2336" b="-7009"/>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6" name="TextBox 15">
                <a:extLst>
                  <a:ext uri="{FF2B5EF4-FFF2-40B4-BE49-F238E27FC236}">
                    <a16:creationId xmlns:a16="http://schemas.microsoft.com/office/drawing/2014/main" id="{A7EC89FC-CAC7-E0D2-E3B8-26F20E11F180}"/>
                  </a:ext>
                </a:extLst>
              </p:cNvPr>
              <p:cNvSpPr txBox="1"/>
              <p:nvPr/>
            </p:nvSpPr>
            <p:spPr>
              <a:xfrm>
                <a:off x="609598" y="5629870"/>
                <a:ext cx="8043865" cy="646331"/>
              </a:xfrm>
              <a:prstGeom prst="rect">
                <a:avLst/>
              </a:prstGeom>
              <a:noFill/>
            </p:spPr>
            <p:txBody>
              <a:bodyPr wrap="square">
                <a:spAutoFit/>
              </a:bodyPr>
              <a:lstStyle/>
              <a:p>
                <a:r>
                  <a:rPr lang="en-US" b="0" i="0" dirty="0" err="1">
                    <a:solidFill>
                      <a:srgbClr val="1D2125"/>
                    </a:solidFill>
                    <a:effectLst/>
                    <a:latin typeface="Montserrat" panose="00000500000000000000" pitchFamily="2" charset="0"/>
                  </a:rPr>
                  <a:t>Evaluamos</a:t>
                </a:r>
                <a:r>
                  <a:rPr lang="en-US" b="0" i="0" dirty="0">
                    <a:solidFill>
                      <a:srgbClr val="1D2125"/>
                    </a:solidFill>
                    <a:effectLst/>
                    <a:latin typeface="Montserrat" panose="00000500000000000000" pitchFamily="2" charset="0"/>
                  </a:rPr>
                  <a:t> la </a:t>
                </a:r>
                <a:r>
                  <a:rPr lang="en-US" b="0" i="0" dirty="0" err="1">
                    <a:solidFill>
                      <a:srgbClr val="1D2125"/>
                    </a:solidFill>
                    <a:effectLst/>
                    <a:latin typeface="Montserrat" panose="00000500000000000000" pitchFamily="2" charset="0"/>
                  </a:rPr>
                  <a:t>segunda</a:t>
                </a:r>
                <a:r>
                  <a:rPr lang="en-US" b="0" i="0" dirty="0">
                    <a:solidFill>
                      <a:srgbClr val="1D2125"/>
                    </a:solidFill>
                    <a:effectLst/>
                    <a:latin typeface="Montserrat" panose="00000500000000000000" pitchFamily="2" charset="0"/>
                  </a:rPr>
                  <a:t> </a:t>
                </a:r>
                <a:r>
                  <a:rPr lang="en-US" b="0" i="0" dirty="0" err="1">
                    <a:solidFill>
                      <a:srgbClr val="1D2125"/>
                    </a:solidFill>
                    <a:effectLst/>
                    <a:latin typeface="Montserrat" panose="00000500000000000000" pitchFamily="2" charset="0"/>
                  </a:rPr>
                  <a:t>derivada</a:t>
                </a:r>
                <a:r>
                  <a:rPr lang="en-US" b="0" i="0" dirty="0">
                    <a:solidFill>
                      <a:srgbClr val="1D2125"/>
                    </a:solidFill>
                    <a:effectLst/>
                    <a:latin typeface="Montserrat" panose="00000500000000000000" pitchFamily="2" charset="0"/>
                  </a:rPr>
                  <a:t>: </a:t>
                </a:r>
                <a14:m>
                  <m:oMath xmlns:m="http://schemas.openxmlformats.org/officeDocument/2006/math">
                    <m:sSup>
                      <m:sSupPr>
                        <m:ctrlPr>
                          <a:rPr lang="ar-AE" i="1">
                            <a:latin typeface="Cambria Math" panose="02040503050406030204" pitchFamily="18" charset="0"/>
                          </a:rPr>
                        </m:ctrlPr>
                      </m:sSupPr>
                      <m:e>
                        <m:r>
                          <a:rPr lang="ar-AE" i="1">
                            <a:latin typeface="Cambria Math" panose="02040503050406030204" pitchFamily="18" charset="0"/>
                          </a:rPr>
                          <m:t>𝜋</m:t>
                        </m:r>
                      </m:e>
                      <m:sup>
                        <m:r>
                          <a:rPr lang="ar-AE" i="0">
                            <a:latin typeface="Cambria Math" panose="02040503050406030204" pitchFamily="18" charset="0"/>
                          </a:rPr>
                          <m:t>′′</m:t>
                        </m:r>
                      </m:sup>
                    </m:sSup>
                    <m:d>
                      <m:dPr>
                        <m:ctrlPr>
                          <a:rPr lang="ar-AE" i="1">
                            <a:latin typeface="Cambria Math" panose="02040503050406030204" pitchFamily="18" charset="0"/>
                          </a:rPr>
                        </m:ctrlPr>
                      </m:dPr>
                      <m:e>
                        <m:r>
                          <a:rPr lang="ar-AE" i="1">
                            <a:latin typeface="Cambria Math" panose="02040503050406030204" pitchFamily="18" charset="0"/>
                          </a:rPr>
                          <m:t>𝑞</m:t>
                        </m:r>
                      </m:e>
                    </m:d>
                    <m:r>
                      <a:rPr lang="ar-AE" i="0">
                        <a:latin typeface="Cambria Math" panose="02040503050406030204" pitchFamily="18" charset="0"/>
                      </a:rPr>
                      <m:t>=</m:t>
                    </m:r>
                    <m:r>
                      <a:rPr lang="ar-AE" b="1" i="0">
                        <a:latin typeface="Cambria Math" panose="02040503050406030204" pitchFamily="18" charset="0"/>
                      </a:rPr>
                      <m:t>−</m:t>
                    </m:r>
                    <m:r>
                      <a:rPr lang="ar-AE" b="1" i="0">
                        <a:latin typeface="Cambria Math" panose="02040503050406030204" pitchFamily="18" charset="0"/>
                      </a:rPr>
                      <m:t>𝟒</m:t>
                    </m:r>
                    <m:r>
                      <a:rPr lang="ar-AE" b="1" i="0">
                        <a:latin typeface="Cambria Math" panose="02040503050406030204" pitchFamily="18" charset="0"/>
                      </a:rPr>
                      <m:t>&lt;</m:t>
                    </m:r>
                    <m:r>
                      <a:rPr lang="ar-AE" b="1" i="0">
                        <a:latin typeface="Cambria Math" panose="02040503050406030204" pitchFamily="18" charset="0"/>
                      </a:rPr>
                      <m:t>𝟎</m:t>
                    </m:r>
                  </m:oMath>
                </a14:m>
                <a:r>
                  <a:rPr lang="ar-AE" b="0" i="0" dirty="0">
                    <a:solidFill>
                      <a:srgbClr val="1D2125"/>
                    </a:solidFill>
                    <a:effectLst/>
                    <a:latin typeface="Montserrat" panose="00000500000000000000" pitchFamily="2" charset="0"/>
                  </a:rPr>
                  <a:t>, </a:t>
                </a:r>
                <a:r>
                  <a:rPr lang="en-US" b="0" i="0" dirty="0" err="1">
                    <a:solidFill>
                      <a:srgbClr val="1D2125"/>
                    </a:solidFill>
                    <a:effectLst/>
                    <a:latin typeface="Montserrat" panose="00000500000000000000" pitchFamily="2" charset="0"/>
                  </a:rPr>
                  <a:t>por</a:t>
                </a:r>
                <a:r>
                  <a:rPr lang="en-US" b="0" i="0" dirty="0">
                    <a:solidFill>
                      <a:srgbClr val="1D2125"/>
                    </a:solidFill>
                    <a:effectLst/>
                    <a:latin typeface="Montserrat" panose="00000500000000000000" pitchFamily="2" charset="0"/>
                  </a:rPr>
                  <a:t> tanto, </a:t>
                </a:r>
                <a14:m>
                  <m:oMath xmlns:m="http://schemas.openxmlformats.org/officeDocument/2006/math">
                    <m:sSup>
                      <m:sSupPr>
                        <m:ctrlPr>
                          <a:rPr lang="ar-AE" i="1">
                            <a:latin typeface="Cambria Math" panose="02040503050406030204" pitchFamily="18" charset="0"/>
                          </a:rPr>
                        </m:ctrlPr>
                      </m:sSupPr>
                      <m:e>
                        <m:r>
                          <a:rPr lang="ar-AE" i="1">
                            <a:latin typeface="Cambria Math" panose="02040503050406030204" pitchFamily="18" charset="0"/>
                          </a:rPr>
                          <m:t>𝑞</m:t>
                        </m:r>
                      </m:e>
                      <m:sup>
                        <m:r>
                          <a:rPr lang="ar-AE" i="0">
                            <a:latin typeface="Cambria Math" panose="02040503050406030204" pitchFamily="18" charset="0"/>
                          </a:rPr>
                          <m:t>∗</m:t>
                        </m:r>
                      </m:sup>
                    </m:sSup>
                    <m:r>
                      <a:rPr lang="ar-AE" i="0">
                        <a:latin typeface="Cambria Math" panose="02040503050406030204" pitchFamily="18" charset="0"/>
                      </a:rPr>
                      <m:t>=</m:t>
                    </m:r>
                    <m:r>
                      <a:rPr lang="ar-AE" i="0">
                        <a:latin typeface="Cambria Math" panose="02040503050406030204" pitchFamily="18" charset="0"/>
                      </a:rPr>
                      <m:t>10</m:t>
                    </m:r>
                    <m:r>
                      <a:rPr lang="ar-AE" i="0">
                        <a:latin typeface="Cambria Math" panose="02040503050406030204" pitchFamily="18" charset="0"/>
                      </a:rPr>
                      <m:t> </m:t>
                    </m:r>
                  </m:oMath>
                </a14:m>
                <a:r>
                  <a:rPr lang="en-US" b="0" i="0" dirty="0">
                    <a:solidFill>
                      <a:srgbClr val="1D2125"/>
                    </a:solidFill>
                    <a:effectLst/>
                    <a:latin typeface="Montserrat" panose="00000500000000000000" pitchFamily="2" charset="0"/>
                  </a:rPr>
                  <a:t> es un </a:t>
                </a:r>
                <a:r>
                  <a:rPr lang="en-US" b="1" i="0" dirty="0" err="1">
                    <a:solidFill>
                      <a:srgbClr val="1D2125"/>
                    </a:solidFill>
                    <a:effectLst/>
                    <a:latin typeface="Montserrat" panose="00000500000000000000" pitchFamily="2" charset="0"/>
                  </a:rPr>
                  <a:t>máximo</a:t>
                </a:r>
                <a:r>
                  <a:rPr lang="en-US" b="0" i="0" dirty="0">
                    <a:solidFill>
                      <a:srgbClr val="1D2125"/>
                    </a:solidFill>
                    <a:effectLst/>
                    <a:latin typeface="Montserrat" panose="00000500000000000000" pitchFamily="2" charset="0"/>
                  </a:rPr>
                  <a:t> local.</a:t>
                </a:r>
                <a:endParaRPr lang="en-US" dirty="0"/>
              </a:p>
            </p:txBody>
          </p:sp>
        </mc:Choice>
        <mc:Fallback>
          <p:sp>
            <p:nvSpPr>
              <p:cNvPr id="16" name="TextBox 15">
                <a:extLst>
                  <a:ext uri="{FF2B5EF4-FFF2-40B4-BE49-F238E27FC236}">
                    <a16:creationId xmlns:a16="http://schemas.microsoft.com/office/drawing/2014/main" id="{A7EC89FC-CAC7-E0D2-E3B8-26F20E11F180}"/>
                  </a:ext>
                </a:extLst>
              </p:cNvPr>
              <p:cNvSpPr txBox="1">
                <a:spLocks noRot="1" noChangeAspect="1" noMove="1" noResize="1" noEditPoints="1" noAdjustHandles="1" noChangeArrowheads="1" noChangeShapeType="1" noTextEdit="1"/>
              </p:cNvSpPr>
              <p:nvPr/>
            </p:nvSpPr>
            <p:spPr>
              <a:xfrm>
                <a:off x="609598" y="5629870"/>
                <a:ext cx="8043865" cy="646331"/>
              </a:xfrm>
              <a:prstGeom prst="rect">
                <a:avLst/>
              </a:prstGeom>
              <a:blipFill>
                <a:blip r:embed="rId5"/>
                <a:stretch>
                  <a:fillRect l="-606" t="-5660" r="-758" b="-14151"/>
                </a:stretch>
              </a:blipFill>
            </p:spPr>
            <p:txBody>
              <a:bodyPr/>
              <a:lstStyle/>
              <a:p>
                <a:r>
                  <a:rPr lang="en-US">
                    <a:noFill/>
                  </a:rPr>
                  <a:t> </a:t>
                </a:r>
              </a:p>
            </p:txBody>
          </p:sp>
        </mc:Fallback>
      </mc:AlternateContent>
    </p:spTree>
    <p:extLst>
      <p:ext uri="{BB962C8B-B14F-4D97-AF65-F5344CB8AC3E}">
        <p14:creationId xmlns:p14="http://schemas.microsoft.com/office/powerpoint/2010/main" val="1988216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27D103-AC96-0605-EC5A-5BCD1C2C23BA}"/>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CDF1E737-CA81-B7ED-0359-93223336FB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FA5DC145-59C3-1CF8-434A-C1A9EEC1413F}"/>
              </a:ext>
            </a:extLst>
          </p:cNvPr>
          <p:cNvSpPr txBox="1"/>
          <p:nvPr/>
        </p:nvSpPr>
        <p:spPr>
          <a:xfrm>
            <a:off x="533400" y="1295400"/>
            <a:ext cx="7315200" cy="1200329"/>
          </a:xfrm>
          <a:prstGeom prst="rect">
            <a:avLst/>
          </a:prstGeom>
          <a:noFill/>
        </p:spPr>
        <p:txBody>
          <a:bodyPr wrap="square">
            <a:spAutoFit/>
          </a:bodyPr>
          <a:lstStyle/>
          <a:p>
            <a:r>
              <a:rPr lang="es-EC" sz="2400" b="0" i="0" u="none" strike="noStrike" baseline="0" dirty="0">
                <a:solidFill>
                  <a:srgbClr val="000000"/>
                </a:solidFill>
                <a:latin typeface="TimesNewRomanPS"/>
              </a:rPr>
              <a:t>Determine los puntos críticos de </a:t>
            </a:r>
            <a:r>
              <a:rPr lang="en-US" sz="2400" b="1" i="1" dirty="0"/>
              <a:t>f </a:t>
            </a:r>
            <a:r>
              <a:rPr lang="en-US" sz="2400" b="1" dirty="0"/>
              <a:t>(x) = 5 </a:t>
            </a:r>
            <a:r>
              <a:rPr lang="en-US" sz="2400" b="1" i="1" dirty="0"/>
              <a:t>x</a:t>
            </a:r>
            <a:r>
              <a:rPr lang="en-US" sz="2400" b="1" i="1" baseline="30000" dirty="0"/>
              <a:t>3 </a:t>
            </a:r>
            <a:r>
              <a:rPr lang="en-US" sz="2400" b="1" dirty="0"/>
              <a:t>- 12</a:t>
            </a:r>
            <a:r>
              <a:rPr lang="en-US" sz="2400" b="1" i="1" dirty="0"/>
              <a:t>x - 5</a:t>
            </a:r>
            <a:endParaRPr lang="en-US" sz="2400" b="1" dirty="0"/>
          </a:p>
          <a:p>
            <a:pPr algn="l"/>
            <a:r>
              <a:rPr lang="es-EC" sz="2400" b="0" i="0" u="none" strike="noStrike" baseline="0" dirty="0">
                <a:solidFill>
                  <a:srgbClr val="000000"/>
                </a:solidFill>
                <a:latin typeface="TimesNewRomanPS"/>
              </a:rPr>
              <a:t>identifique los intervalos en los </a:t>
            </a:r>
            <a:r>
              <a:rPr lang="es-EC" sz="2400" b="1" i="0" u="none" strike="noStrike" baseline="0" dirty="0">
                <a:solidFill>
                  <a:srgbClr val="000000"/>
                </a:solidFill>
                <a:latin typeface="TimesNewRomanPS"/>
              </a:rPr>
              <a:t>que </a:t>
            </a:r>
            <a:r>
              <a:rPr lang="es-EC" sz="2400" b="1" i="1" u="none" strike="noStrike" baseline="0" dirty="0">
                <a:solidFill>
                  <a:srgbClr val="000000"/>
                </a:solidFill>
                <a:latin typeface="TimesNewRomanPS-Italic"/>
              </a:rPr>
              <a:t>f </a:t>
            </a:r>
            <a:r>
              <a:rPr lang="es-EC" sz="2400" b="1" i="0" u="none" strike="noStrike" baseline="0" dirty="0">
                <a:solidFill>
                  <a:srgbClr val="000000"/>
                </a:solidFill>
                <a:latin typeface="TimesNewRomanPS"/>
              </a:rPr>
              <a:t>es creciente y en los que </a:t>
            </a:r>
            <a:r>
              <a:rPr lang="es-EC" sz="2400" b="1" i="1" u="none" strike="noStrike" baseline="0" dirty="0">
                <a:solidFill>
                  <a:srgbClr val="000000"/>
                </a:solidFill>
                <a:latin typeface="TimesNewRomanPS-Italic"/>
              </a:rPr>
              <a:t>f </a:t>
            </a:r>
            <a:r>
              <a:rPr lang="es-EC" sz="2400" b="1" i="0" u="none" strike="noStrike" baseline="0" dirty="0">
                <a:solidFill>
                  <a:srgbClr val="000000"/>
                </a:solidFill>
                <a:latin typeface="TimesNewRomanPS"/>
              </a:rPr>
              <a:t>es decreciente</a:t>
            </a:r>
            <a:r>
              <a:rPr lang="es-EC" sz="2400" b="0" i="0" u="none" strike="noStrike" baseline="0" dirty="0">
                <a:solidFill>
                  <a:srgbClr val="000000"/>
                </a:solidFill>
                <a:latin typeface="TimesNewRomanPS"/>
              </a:rPr>
              <a:t>.</a:t>
            </a:r>
          </a:p>
        </p:txBody>
      </p:sp>
      <p:sp>
        <p:nvSpPr>
          <p:cNvPr id="6" name="TextBox 5">
            <a:extLst>
              <a:ext uri="{FF2B5EF4-FFF2-40B4-BE49-F238E27FC236}">
                <a16:creationId xmlns:a16="http://schemas.microsoft.com/office/drawing/2014/main" id="{0DE97B1A-24A4-C20B-22C4-AEF8A5D7842D}"/>
              </a:ext>
            </a:extLst>
          </p:cNvPr>
          <p:cNvSpPr txBox="1"/>
          <p:nvPr/>
        </p:nvSpPr>
        <p:spPr>
          <a:xfrm>
            <a:off x="761999" y="2762791"/>
            <a:ext cx="6835775" cy="830997"/>
          </a:xfrm>
          <a:prstGeom prst="rect">
            <a:avLst/>
          </a:prstGeom>
          <a:noFill/>
        </p:spPr>
        <p:txBody>
          <a:bodyPr wrap="square">
            <a:spAutoFit/>
          </a:bodyPr>
          <a:lstStyle/>
          <a:p>
            <a:pPr algn="l"/>
            <a:r>
              <a:rPr lang="es-EC" sz="2400" b="1" i="0" u="none" strike="noStrike" baseline="0" dirty="0">
                <a:solidFill>
                  <a:srgbClr val="808080"/>
                </a:solidFill>
                <a:latin typeface="OfficinaSans-Bold"/>
              </a:rPr>
              <a:t>Solución </a:t>
            </a:r>
            <a:r>
              <a:rPr lang="es-EC" sz="2400" b="0" i="0" u="none" strike="noStrike" baseline="0" dirty="0">
                <a:solidFill>
                  <a:srgbClr val="000000"/>
                </a:solidFill>
                <a:latin typeface="TimesNewRomanPS"/>
              </a:rPr>
              <a:t>La función </a:t>
            </a:r>
            <a:r>
              <a:rPr lang="es-EC" sz="2400" b="0" i="1" u="none" strike="noStrike" baseline="0" dirty="0">
                <a:solidFill>
                  <a:srgbClr val="000000"/>
                </a:solidFill>
                <a:latin typeface="TimesNewRomanPS-Italic"/>
              </a:rPr>
              <a:t>f </a:t>
            </a:r>
            <a:r>
              <a:rPr lang="es-EC" sz="2400" b="0" i="0" u="none" strike="noStrike" baseline="0" dirty="0">
                <a:solidFill>
                  <a:srgbClr val="000000"/>
                </a:solidFill>
                <a:latin typeface="TimesNewRomanPS"/>
              </a:rPr>
              <a:t>es continua y derivable. La primera derivada igualada a 0 nos la punto crítico.</a:t>
            </a:r>
            <a:endParaRPr lang="en-US" sz="2400" dirty="0"/>
          </a:p>
        </p:txBody>
      </p:sp>
      <p:sp>
        <p:nvSpPr>
          <p:cNvPr id="10" name="TextBox 9">
            <a:extLst>
              <a:ext uri="{FF2B5EF4-FFF2-40B4-BE49-F238E27FC236}">
                <a16:creationId xmlns:a16="http://schemas.microsoft.com/office/drawing/2014/main" id="{AEA2252A-51D9-507C-949A-28FABC8E4E1E}"/>
              </a:ext>
            </a:extLst>
          </p:cNvPr>
          <p:cNvSpPr txBox="1"/>
          <p:nvPr/>
        </p:nvSpPr>
        <p:spPr>
          <a:xfrm>
            <a:off x="2438400" y="3733800"/>
            <a:ext cx="4572000" cy="425501"/>
          </a:xfrm>
          <a:prstGeom prst="rect">
            <a:avLst/>
          </a:prstGeom>
          <a:noFill/>
        </p:spPr>
        <p:txBody>
          <a:bodyPr wrap="square">
            <a:spAutoFit/>
          </a:bodyPr>
          <a:lstStyle/>
          <a:p>
            <a:pPr>
              <a:lnSpc>
                <a:spcPct val="115000"/>
              </a:lnSpc>
              <a:spcAft>
                <a:spcPts val="800"/>
              </a:spcAft>
              <a:buNone/>
            </a:pP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f` = 3</a:t>
            </a:r>
            <a:r>
              <a:rPr lang="en-US" sz="2000" i="1" kern="100" dirty="0">
                <a:effectLst/>
                <a:latin typeface="Calibri" panose="020F0502020204030204" pitchFamily="34" charset="0"/>
                <a:ea typeface="Calibri" panose="020F0502020204030204" pitchFamily="34" charset="0"/>
                <a:cs typeface="Times New Roman" panose="02020603050405020304" pitchFamily="18" charset="0"/>
              </a:rPr>
              <a:t>x</a:t>
            </a:r>
            <a:r>
              <a:rPr lang="en-US" sz="2000" i="1" kern="100" baseline="30000" dirty="0">
                <a:effectLst/>
                <a:latin typeface="Calibri" panose="020F0502020204030204" pitchFamily="34" charset="0"/>
                <a:ea typeface="Calibri" panose="020F0502020204030204" pitchFamily="34" charset="0"/>
                <a:cs typeface="Times New Roman" panose="02020603050405020304" pitchFamily="18" charset="0"/>
              </a:rPr>
              <a:t>2</a:t>
            </a: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 - 12 = </a:t>
            </a:r>
            <a:r>
              <a:rPr lang="en-US" sz="2000" b="1" kern="100" dirty="0">
                <a:solidFill>
                  <a:srgbClr val="BC7082"/>
                </a:solidFill>
                <a:effectLst/>
                <a:latin typeface="Calibri" panose="020F0502020204030204" pitchFamily="34" charset="0"/>
                <a:ea typeface="Calibri" panose="020F0502020204030204" pitchFamily="34" charset="0"/>
                <a:cs typeface="Times New Roman" panose="02020603050405020304" pitchFamily="18" charset="0"/>
              </a:rPr>
              <a:t>3(</a:t>
            </a:r>
            <a:r>
              <a:rPr lang="en-US" sz="2000" b="1" i="1" kern="100" dirty="0">
                <a:solidFill>
                  <a:srgbClr val="BC7082"/>
                </a:solidFill>
                <a:effectLst/>
                <a:latin typeface="Calibri" panose="020F0502020204030204" pitchFamily="34" charset="0"/>
                <a:ea typeface="Calibri" panose="020F0502020204030204" pitchFamily="34" charset="0"/>
                <a:cs typeface="Times New Roman" panose="02020603050405020304" pitchFamily="18" charset="0"/>
              </a:rPr>
              <a:t>x</a:t>
            </a:r>
            <a:r>
              <a:rPr lang="en-US" sz="2000" b="1" i="1" kern="100" baseline="30000" dirty="0">
                <a:solidFill>
                  <a:srgbClr val="BC7082"/>
                </a:solidFill>
                <a:effectLst/>
                <a:latin typeface="Calibri" panose="020F0502020204030204" pitchFamily="34" charset="0"/>
                <a:ea typeface="Calibri" panose="020F0502020204030204" pitchFamily="34" charset="0"/>
                <a:cs typeface="Times New Roman" panose="02020603050405020304" pitchFamily="18" charset="0"/>
              </a:rPr>
              <a:t>2</a:t>
            </a:r>
            <a:r>
              <a:rPr lang="en-US" sz="2000" b="1" kern="100" dirty="0">
                <a:solidFill>
                  <a:srgbClr val="BC7082"/>
                </a:solidFill>
                <a:effectLst/>
                <a:latin typeface="Calibri" panose="020F0502020204030204" pitchFamily="34" charset="0"/>
                <a:ea typeface="Calibri" panose="020F0502020204030204" pitchFamily="34" charset="0"/>
                <a:cs typeface="Times New Roman" panose="02020603050405020304" pitchFamily="18" charset="0"/>
              </a:rPr>
              <a:t> - 4)</a:t>
            </a:r>
          </a:p>
        </p:txBody>
      </p:sp>
      <p:sp>
        <p:nvSpPr>
          <p:cNvPr id="12" name="TextBox 11">
            <a:extLst>
              <a:ext uri="{FF2B5EF4-FFF2-40B4-BE49-F238E27FC236}">
                <a16:creationId xmlns:a16="http://schemas.microsoft.com/office/drawing/2014/main" id="{24BF98B9-7A1B-3B1A-B209-B81DCB741535}"/>
              </a:ext>
            </a:extLst>
          </p:cNvPr>
          <p:cNvSpPr txBox="1"/>
          <p:nvPr/>
        </p:nvSpPr>
        <p:spPr>
          <a:xfrm>
            <a:off x="381000" y="4312565"/>
            <a:ext cx="6629400" cy="400110"/>
          </a:xfrm>
          <a:prstGeom prst="rect">
            <a:avLst/>
          </a:prstGeom>
          <a:solidFill>
            <a:schemeClr val="accent4">
              <a:lumMod val="20000"/>
              <a:lumOff val="80000"/>
            </a:schemeClr>
          </a:solidFill>
        </p:spPr>
        <p:txBody>
          <a:bodyPr wrap="square">
            <a:spAutoFit/>
          </a:bodyPr>
          <a:lstStyle/>
          <a:p>
            <a:r>
              <a:rPr lang="en-US" sz="2000" kern="100" dirty="0">
                <a:latin typeface="Calibri" panose="020F0502020204030204" pitchFamily="34" charset="0"/>
                <a:ea typeface="Calibri" panose="020F0502020204030204" pitchFamily="34" charset="0"/>
                <a:cs typeface="Times New Roman" panose="02020603050405020304" pitchFamily="18" charset="0"/>
              </a:rPr>
              <a:t>Forma 1 de resolver   f` </a:t>
            </a:r>
            <a:r>
              <a:rPr lang="en-US" sz="2000" b="0" i="0" u="none" strike="noStrike" baseline="0" dirty="0">
                <a:latin typeface="TimesNewRomanPS"/>
              </a:rPr>
              <a:t>= 3(</a:t>
            </a:r>
            <a:r>
              <a:rPr lang="en-US" sz="2000" b="0" i="1" u="none" strike="noStrike" baseline="0" dirty="0">
                <a:latin typeface="TimesNewRomanPS-Italic"/>
              </a:rPr>
              <a:t>x </a:t>
            </a:r>
            <a:r>
              <a:rPr lang="en-US" sz="2000" b="0" i="0" u="none" strike="noStrike" baseline="0" dirty="0">
                <a:latin typeface="Optr2k"/>
              </a:rPr>
              <a:t>+ </a:t>
            </a:r>
            <a:r>
              <a:rPr lang="en-US" sz="2000" dirty="0">
                <a:latin typeface="TimesNewRomanPS"/>
              </a:rPr>
              <a:t>2)(</a:t>
            </a:r>
            <a:r>
              <a:rPr lang="en-US" sz="2000" b="0" i="1" u="none" strike="noStrike" baseline="0" dirty="0">
                <a:latin typeface="TimesNewRomanPS-Italic"/>
              </a:rPr>
              <a:t>x </a:t>
            </a:r>
            <a:r>
              <a:rPr lang="en-US" sz="2000" b="0" i="0" u="none" strike="noStrike" baseline="0" dirty="0">
                <a:latin typeface="Optr2k"/>
              </a:rPr>
              <a:t>– </a:t>
            </a:r>
            <a:r>
              <a:rPr lang="en-US" sz="2000" b="0" i="0" u="none" strike="noStrike" baseline="0" dirty="0">
                <a:latin typeface="TimesNewRomanPS"/>
              </a:rPr>
              <a:t>2) = 0       </a:t>
            </a:r>
            <a:r>
              <a:rPr lang="en-US" sz="2000" b="1" i="0" u="none" strike="noStrike" baseline="0" dirty="0">
                <a:solidFill>
                  <a:srgbClr val="BC7082"/>
                </a:solidFill>
                <a:latin typeface="TimesNewRomanPS"/>
              </a:rPr>
              <a:t>X= 2 y X= -2</a:t>
            </a:r>
            <a:endParaRPr lang="en-US" sz="2000" b="1" dirty="0">
              <a:solidFill>
                <a:srgbClr val="BC7082"/>
              </a:solidFill>
            </a:endParaRPr>
          </a:p>
        </p:txBody>
      </p:sp>
      <p:sp>
        <p:nvSpPr>
          <p:cNvPr id="14" name="TextBox 13">
            <a:extLst>
              <a:ext uri="{FF2B5EF4-FFF2-40B4-BE49-F238E27FC236}">
                <a16:creationId xmlns:a16="http://schemas.microsoft.com/office/drawing/2014/main" id="{DB814BFE-8489-EC5E-6434-5F4124EF4ACA}"/>
              </a:ext>
            </a:extLst>
          </p:cNvPr>
          <p:cNvSpPr txBox="1"/>
          <p:nvPr/>
        </p:nvSpPr>
        <p:spPr>
          <a:xfrm>
            <a:off x="381000" y="5094309"/>
            <a:ext cx="5867400" cy="400110"/>
          </a:xfrm>
          <a:prstGeom prst="rect">
            <a:avLst/>
          </a:prstGeom>
          <a:solidFill>
            <a:schemeClr val="accent5">
              <a:lumMod val="20000"/>
              <a:lumOff val="80000"/>
            </a:schemeClr>
          </a:solidFill>
          <a:ln>
            <a:solidFill>
              <a:schemeClr val="accent1"/>
            </a:solidFill>
          </a:ln>
        </p:spPr>
        <p:txBody>
          <a:bodyPr wrap="square">
            <a:spAutoFit/>
          </a:bodyPr>
          <a:lstStyle/>
          <a:p>
            <a:r>
              <a:rPr lang="en-US" sz="2000" kern="100" dirty="0">
                <a:effectLst/>
                <a:latin typeface="Calibri" panose="020F0502020204030204" pitchFamily="34" charset="0"/>
                <a:ea typeface="Calibri" panose="020F0502020204030204" pitchFamily="34" charset="0"/>
                <a:cs typeface="Times New Roman" panose="02020603050405020304" pitchFamily="18" charset="0"/>
              </a:rPr>
              <a:t>Forma 2 de resolver   f` </a:t>
            </a:r>
            <a:r>
              <a:rPr lang="en-US" sz="2000" kern="100" dirty="0">
                <a:latin typeface="Calibri" panose="020F0502020204030204" pitchFamily="34" charset="0"/>
                <a:ea typeface="Calibri" panose="020F0502020204030204" pitchFamily="34" charset="0"/>
                <a:cs typeface="Times New Roman" panose="02020603050405020304" pitchFamily="18" charset="0"/>
              </a:rPr>
              <a:t>= 3(</a:t>
            </a:r>
            <a:r>
              <a:rPr lang="en-US" sz="2000" i="1" kern="100" dirty="0">
                <a:latin typeface="Calibri" panose="020F0502020204030204" pitchFamily="34" charset="0"/>
                <a:ea typeface="Calibri" panose="020F0502020204030204" pitchFamily="34" charset="0"/>
                <a:cs typeface="Times New Roman" panose="02020603050405020304" pitchFamily="18" charset="0"/>
              </a:rPr>
              <a:t>x</a:t>
            </a:r>
            <a:r>
              <a:rPr lang="en-US" sz="2000" i="1" kern="100" baseline="30000" dirty="0">
                <a:latin typeface="Calibri" panose="020F0502020204030204" pitchFamily="34" charset="0"/>
                <a:ea typeface="Calibri" panose="020F0502020204030204" pitchFamily="34" charset="0"/>
                <a:cs typeface="Times New Roman" panose="02020603050405020304" pitchFamily="18" charset="0"/>
              </a:rPr>
              <a:t>2</a:t>
            </a:r>
            <a:r>
              <a:rPr lang="en-US" sz="2000" kern="100" dirty="0">
                <a:latin typeface="Calibri" panose="020F0502020204030204" pitchFamily="34" charset="0"/>
                <a:ea typeface="Calibri" panose="020F0502020204030204" pitchFamily="34" charset="0"/>
                <a:cs typeface="Times New Roman" panose="02020603050405020304" pitchFamily="18" charset="0"/>
              </a:rPr>
              <a:t> - 4) = 0     </a:t>
            </a:r>
            <a:r>
              <a:rPr lang="en-US" sz="2000" i="1" kern="100" dirty="0">
                <a:latin typeface="Calibri" panose="020F0502020204030204" pitchFamily="34" charset="0"/>
                <a:ea typeface="Calibri" panose="020F0502020204030204" pitchFamily="34" charset="0"/>
                <a:cs typeface="Times New Roman" panose="02020603050405020304" pitchFamily="18" charset="0"/>
              </a:rPr>
              <a:t>x</a:t>
            </a:r>
            <a:r>
              <a:rPr lang="en-US" sz="2000" i="1" kern="100" baseline="30000" dirty="0">
                <a:latin typeface="Calibri" panose="020F0502020204030204" pitchFamily="34" charset="0"/>
                <a:ea typeface="Calibri" panose="020F0502020204030204" pitchFamily="34" charset="0"/>
                <a:cs typeface="Times New Roman" panose="02020603050405020304" pitchFamily="18" charset="0"/>
              </a:rPr>
              <a:t>2</a:t>
            </a:r>
            <a:r>
              <a:rPr lang="en-US" sz="2000" kern="100" dirty="0">
                <a:latin typeface="Calibri" panose="020F0502020204030204" pitchFamily="34" charset="0"/>
                <a:ea typeface="Calibri" panose="020F0502020204030204" pitchFamily="34" charset="0"/>
                <a:cs typeface="Times New Roman" panose="02020603050405020304" pitchFamily="18" charset="0"/>
              </a:rPr>
              <a:t> = 4    </a:t>
            </a:r>
            <a:r>
              <a:rPr lang="en-US" sz="2000" kern="100" dirty="0">
                <a:solidFill>
                  <a:srgbClr val="BC7082"/>
                </a:solidFill>
                <a:latin typeface="Calibri" panose="020F0502020204030204" pitchFamily="34" charset="0"/>
                <a:ea typeface="Calibri" panose="020F0502020204030204" pitchFamily="34" charset="0"/>
                <a:cs typeface="Times New Roman" panose="02020603050405020304" pitchFamily="18" charset="0"/>
              </a:rPr>
              <a:t>x=2</a:t>
            </a:r>
            <a:r>
              <a:rPr lang="en-US" sz="2000" kern="100" dirty="0">
                <a:latin typeface="Calibri" panose="020F0502020204030204" pitchFamily="34" charset="0"/>
                <a:ea typeface="Calibri" panose="020F0502020204030204" pitchFamily="34" charset="0"/>
                <a:cs typeface="Times New Roman" panose="02020603050405020304" pitchFamily="18" charset="0"/>
              </a:rPr>
              <a:t>     </a:t>
            </a: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2000" dirty="0"/>
          </a:p>
        </p:txBody>
      </p:sp>
      <p:sp>
        <p:nvSpPr>
          <p:cNvPr id="16" name="TextBox 15">
            <a:extLst>
              <a:ext uri="{FF2B5EF4-FFF2-40B4-BE49-F238E27FC236}">
                <a16:creationId xmlns:a16="http://schemas.microsoft.com/office/drawing/2014/main" id="{4A83ADBD-50F4-8083-6918-49F8911FAE0F}"/>
              </a:ext>
            </a:extLst>
          </p:cNvPr>
          <p:cNvSpPr txBox="1"/>
          <p:nvPr/>
        </p:nvSpPr>
        <p:spPr>
          <a:xfrm>
            <a:off x="2286000" y="3244334"/>
            <a:ext cx="4572000" cy="369332"/>
          </a:xfrm>
          <a:prstGeom prst="rect">
            <a:avLst/>
          </a:prstGeom>
          <a:noFill/>
        </p:spPr>
        <p:txBody>
          <a:bodyPr wrap="square">
            <a:spAutoFit/>
          </a:bodyPr>
          <a:lstStyle/>
          <a:p>
            <a:r>
              <a:rPr lang="fr-FR" sz="1800" b="0" i="0" u="none" strike="noStrike" baseline="0" dirty="0">
                <a:latin typeface="Optr2k"/>
              </a:rPr>
              <a:t>-q 6 </a:t>
            </a:r>
            <a:r>
              <a:rPr lang="fr-FR" sz="1800" b="0" i="1" u="none" strike="noStrike" baseline="0" dirty="0">
                <a:latin typeface="TimesNewRomanPS-Italic"/>
              </a:rPr>
              <a:t>x </a:t>
            </a:r>
            <a:r>
              <a:rPr lang="fr-FR" sz="1800" b="0" i="0" u="none" strike="noStrike" baseline="0" dirty="0">
                <a:latin typeface="Optr2k"/>
              </a:rPr>
              <a:t>6 -</a:t>
            </a:r>
            <a:r>
              <a:rPr lang="fr-FR" sz="1800" b="0" i="0" u="none" strike="noStrike" baseline="0" dirty="0">
                <a:latin typeface="TimesNewRomanPS"/>
              </a:rPr>
              <a:t>2</a:t>
            </a:r>
            <a:endParaRPr lang="en-US" dirty="0"/>
          </a:p>
        </p:txBody>
      </p:sp>
    </p:spTree>
    <p:extLst>
      <p:ext uri="{BB962C8B-B14F-4D97-AF65-F5344CB8AC3E}">
        <p14:creationId xmlns:p14="http://schemas.microsoft.com/office/powerpoint/2010/main" val="42232866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BBB4B7-DA59-8BEA-83CB-A6504D35EF55}"/>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09EF6F02-7370-9B5C-3123-CC7D795F4B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884DB01B-CF1B-4960-CBF4-BE730CDA77B8}"/>
              </a:ext>
            </a:extLst>
          </p:cNvPr>
          <p:cNvPicPr>
            <a:picLocks noChangeAspect="1"/>
          </p:cNvPicPr>
          <p:nvPr/>
        </p:nvPicPr>
        <p:blipFill>
          <a:blip r:embed="rId3"/>
          <a:stretch>
            <a:fillRect/>
          </a:stretch>
        </p:blipFill>
        <p:spPr>
          <a:xfrm>
            <a:off x="182518" y="1752600"/>
            <a:ext cx="8701586" cy="4511933"/>
          </a:xfrm>
          <a:prstGeom prst="rect">
            <a:avLst/>
          </a:prstGeom>
          <a:ln>
            <a:solidFill>
              <a:srgbClr val="0070C0"/>
            </a:solidFill>
          </a:ln>
        </p:spPr>
      </p:pic>
      <p:sp>
        <p:nvSpPr>
          <p:cNvPr id="5" name="TextBox 4">
            <a:extLst>
              <a:ext uri="{FF2B5EF4-FFF2-40B4-BE49-F238E27FC236}">
                <a16:creationId xmlns:a16="http://schemas.microsoft.com/office/drawing/2014/main" id="{7BDD4C39-552E-6AB0-143D-51FCA3C3680D}"/>
              </a:ext>
            </a:extLst>
          </p:cNvPr>
          <p:cNvSpPr txBox="1"/>
          <p:nvPr/>
        </p:nvSpPr>
        <p:spPr>
          <a:xfrm>
            <a:off x="762000" y="979810"/>
            <a:ext cx="6477000" cy="1208023"/>
          </a:xfrm>
          <a:prstGeom prst="rect">
            <a:avLst/>
          </a:prstGeom>
          <a:noFill/>
        </p:spPr>
        <p:txBody>
          <a:bodyPr wrap="square">
            <a:spAutoFit/>
          </a:bodyPr>
          <a:lstStyle/>
          <a:p>
            <a:pPr algn="l">
              <a:spcAft>
                <a:spcPts val="1500"/>
              </a:spcAft>
              <a:buNone/>
            </a:pPr>
            <a:r>
              <a:rPr lang="en-US" sz="2400" b="1" i="1" dirty="0">
                <a:solidFill>
                  <a:srgbClr val="1D2125"/>
                </a:solidFill>
                <a:effectLst/>
                <a:latin typeface="Montserrat" panose="00000500000000000000" pitchFamily="2" charset="0"/>
              </a:rPr>
              <a:t>Reglas de la </a:t>
            </a:r>
            <a:r>
              <a:rPr lang="en-US" sz="2400" b="1" i="1" dirty="0" err="1">
                <a:solidFill>
                  <a:srgbClr val="1D2125"/>
                </a:solidFill>
                <a:effectLst/>
                <a:latin typeface="Montserrat" panose="00000500000000000000" pitchFamily="2" charset="0"/>
              </a:rPr>
              <a:t>derivación</a:t>
            </a:r>
            <a:r>
              <a:rPr lang="en-US" sz="2400" b="1" i="1" dirty="0">
                <a:solidFill>
                  <a:srgbClr val="1D2125"/>
                </a:solidFill>
                <a:effectLst/>
                <a:latin typeface="Montserrat" panose="00000500000000000000" pitchFamily="2" charset="0"/>
              </a:rPr>
              <a:t> </a:t>
            </a:r>
            <a:r>
              <a:rPr lang="en-US" sz="2400" b="1" i="1" dirty="0" err="1">
                <a:solidFill>
                  <a:srgbClr val="1D2125"/>
                </a:solidFill>
                <a:effectLst/>
                <a:latin typeface="Montserrat" panose="00000500000000000000" pitchFamily="2" charset="0"/>
              </a:rPr>
              <a:t>recordación</a:t>
            </a:r>
            <a:endParaRPr lang="en-US" sz="2400" b="1" i="0" dirty="0">
              <a:solidFill>
                <a:srgbClr val="1D2125"/>
              </a:solidFill>
              <a:effectLst/>
              <a:latin typeface="Montserrat" panose="00000500000000000000" pitchFamily="2" charset="0"/>
            </a:endParaRPr>
          </a:p>
          <a:p>
            <a:pPr>
              <a:buNone/>
            </a:pPr>
            <a:br>
              <a:rPr lang="en-US" dirty="0"/>
            </a:br>
            <a:endParaRPr lang="en-US" dirty="0"/>
          </a:p>
        </p:txBody>
      </p:sp>
    </p:spTree>
    <p:extLst>
      <p:ext uri="{BB962C8B-B14F-4D97-AF65-F5344CB8AC3E}">
        <p14:creationId xmlns:p14="http://schemas.microsoft.com/office/powerpoint/2010/main" val="19900751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C4D48C-ECAD-EA71-2465-EC50243CB06C}"/>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0164EDF4-0944-221B-5FDE-C3BF496E31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1CCA199E-5ABC-7A53-4E4C-CC47289FDF61}"/>
              </a:ext>
            </a:extLst>
          </p:cNvPr>
          <p:cNvPicPr>
            <a:picLocks noChangeAspect="1"/>
          </p:cNvPicPr>
          <p:nvPr/>
        </p:nvPicPr>
        <p:blipFill>
          <a:blip r:embed="rId4"/>
          <a:srcRect l="14789" t="49152" r="52418" b="37131"/>
          <a:stretch>
            <a:fillRect/>
          </a:stretch>
        </p:blipFill>
        <p:spPr>
          <a:xfrm>
            <a:off x="685800" y="1726106"/>
            <a:ext cx="7772400" cy="1828800"/>
          </a:xfrm>
          <a:prstGeom prst="rect">
            <a:avLst/>
          </a:prstGeom>
        </p:spPr>
      </p:pic>
      <p:sp>
        <p:nvSpPr>
          <p:cNvPr id="6" name="TextBox 5">
            <a:extLst>
              <a:ext uri="{FF2B5EF4-FFF2-40B4-BE49-F238E27FC236}">
                <a16:creationId xmlns:a16="http://schemas.microsoft.com/office/drawing/2014/main" id="{59F51236-8A8F-C95B-9FF2-8696C1655E1A}"/>
              </a:ext>
            </a:extLst>
          </p:cNvPr>
          <p:cNvSpPr txBox="1"/>
          <p:nvPr/>
        </p:nvSpPr>
        <p:spPr>
          <a:xfrm>
            <a:off x="1600200" y="216620"/>
            <a:ext cx="5410200" cy="1341586"/>
          </a:xfrm>
          <a:prstGeom prst="rect">
            <a:avLst/>
          </a:prstGeom>
          <a:solidFill>
            <a:schemeClr val="accent5">
              <a:lumMod val="20000"/>
              <a:lumOff val="80000"/>
            </a:schemeClr>
          </a:solidFill>
          <a:ln>
            <a:solidFill>
              <a:schemeClr val="accent1"/>
            </a:solidFill>
          </a:ln>
        </p:spPr>
        <p:txBody>
          <a:bodyPr wrap="square">
            <a:spAutoFit/>
          </a:bodyPr>
          <a:lstStyle/>
          <a:p>
            <a:pPr>
              <a:lnSpc>
                <a:spcPct val="115000"/>
              </a:lnSpc>
              <a:spcAft>
                <a:spcPts val="800"/>
              </a:spcAft>
              <a:buNone/>
            </a:pPr>
            <a:r>
              <a:rPr lang="es-EC" sz="2400" b="1" kern="100" dirty="0">
                <a:solidFill>
                  <a:srgbClr val="BC7082"/>
                </a:solidFill>
                <a:effectLst/>
                <a:latin typeface="Calibri" panose="020F0502020204030204" pitchFamily="34" charset="0"/>
                <a:ea typeface="Calibri" panose="020F0502020204030204" pitchFamily="34" charset="0"/>
                <a:cs typeface="Times New Roman" panose="02020603050405020304" pitchFamily="18" charset="0"/>
              </a:rPr>
              <a:t>Ejercicios: Encuentre los puntos críticos de </a:t>
            </a:r>
            <a:r>
              <a:rPr lang="es-EC" sz="2400" b="1" kern="100" dirty="0">
                <a:effectLst/>
                <a:latin typeface="Calibri" panose="020F0502020204030204" pitchFamily="34" charset="0"/>
                <a:ea typeface="Calibri" panose="020F0502020204030204" pitchFamily="34" charset="0"/>
                <a:cs typeface="Times New Roman" panose="02020603050405020304" pitchFamily="18" charset="0"/>
              </a:rPr>
              <a:t>f</a:t>
            </a:r>
            <a:r>
              <a:rPr lang="es-EC" sz="2400" b="1" kern="100" dirty="0">
                <a:solidFill>
                  <a:srgbClr val="BC7082"/>
                </a:solidFill>
                <a:effectLst/>
                <a:latin typeface="Calibri" panose="020F0502020204030204" pitchFamily="34" charset="0"/>
                <a:ea typeface="Calibri" panose="020F0502020204030204" pitchFamily="34" charset="0"/>
                <a:cs typeface="Times New Roman" panose="02020603050405020304" pitchFamily="18" charset="0"/>
              </a:rPr>
              <a:t> y mencione si es máximo o mínimo de los ejercicios 1 y 2</a:t>
            </a:r>
            <a:endParaRPr lang="en-US" sz="2400" b="1" kern="100" dirty="0">
              <a:solidFill>
                <a:srgbClr val="BC7082"/>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A254A313-AE49-845F-DC86-1EEB64C4360E}"/>
              </a:ext>
            </a:extLst>
          </p:cNvPr>
          <p:cNvPicPr>
            <a:picLocks noChangeAspect="1"/>
          </p:cNvPicPr>
          <p:nvPr/>
        </p:nvPicPr>
        <p:blipFill>
          <a:blip r:embed="rId5"/>
          <a:srcRect l="36667" t="20371" r="15833" b="61851"/>
          <a:stretch>
            <a:fillRect/>
          </a:stretch>
        </p:blipFill>
        <p:spPr>
          <a:xfrm>
            <a:off x="628650" y="5272910"/>
            <a:ext cx="7810500" cy="1644316"/>
          </a:xfrm>
          <a:prstGeom prst="rect">
            <a:avLst/>
          </a:prstGeom>
        </p:spPr>
      </p:pic>
      <p:pic>
        <p:nvPicPr>
          <p:cNvPr id="9" name="Picture 8">
            <a:extLst>
              <a:ext uri="{FF2B5EF4-FFF2-40B4-BE49-F238E27FC236}">
                <a16:creationId xmlns:a16="http://schemas.microsoft.com/office/drawing/2014/main" id="{0FA618CE-5333-A0DE-9DE2-2F1C6C76A419}"/>
              </a:ext>
            </a:extLst>
          </p:cNvPr>
          <p:cNvPicPr>
            <a:picLocks noChangeAspect="1"/>
          </p:cNvPicPr>
          <p:nvPr/>
        </p:nvPicPr>
        <p:blipFill>
          <a:blip r:embed="rId6"/>
          <a:srcRect l="5834" t="51481" r="43334" b="27778"/>
          <a:stretch>
            <a:fillRect/>
          </a:stretch>
        </p:blipFill>
        <p:spPr>
          <a:xfrm>
            <a:off x="495300" y="3722807"/>
            <a:ext cx="7943850" cy="1550103"/>
          </a:xfrm>
          <a:prstGeom prst="rect">
            <a:avLst/>
          </a:prstGeom>
          <a:solidFill>
            <a:schemeClr val="accent5">
              <a:lumMod val="20000"/>
              <a:lumOff val="80000"/>
            </a:schemeClr>
          </a:solidFill>
        </p:spPr>
      </p:pic>
    </p:spTree>
    <p:extLst>
      <p:ext uri="{BB962C8B-B14F-4D97-AF65-F5344CB8AC3E}">
        <p14:creationId xmlns:p14="http://schemas.microsoft.com/office/powerpoint/2010/main" val="10506921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1B6BE-A149-78BA-1DDE-A8527E994E66}"/>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1FF5078F-A99F-1A91-5CF7-533422468E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105E46F1-477A-1C30-D12D-5E9961C56E84}"/>
              </a:ext>
            </a:extLst>
          </p:cNvPr>
          <p:cNvSpPr txBox="1"/>
          <p:nvPr/>
        </p:nvSpPr>
        <p:spPr>
          <a:xfrm>
            <a:off x="2286000" y="3244334"/>
            <a:ext cx="4572000" cy="830997"/>
          </a:xfrm>
          <a:prstGeom prst="rect">
            <a:avLst/>
          </a:prstGeom>
          <a:noFill/>
        </p:spPr>
        <p:txBody>
          <a:bodyPr wrap="square">
            <a:spAutoFit/>
          </a:bodyPr>
          <a:lstStyle/>
          <a:p>
            <a:pPr marL="12700">
              <a:spcBef>
                <a:spcPts val="100"/>
              </a:spcBef>
              <a:defRPr/>
            </a:pPr>
            <a:r>
              <a:rPr lang="es-EC" sz="4800" b="1" spc="-95" dirty="0">
                <a:solidFill>
                  <a:srgbClr val="9A1800"/>
                </a:solidFill>
                <a:latin typeface="Century Gothic"/>
                <a:cs typeface="Century Gothic"/>
              </a:rPr>
              <a:t>GRACIAS</a:t>
            </a:r>
            <a:endParaRPr lang="es-EC" sz="4800" dirty="0">
              <a:solidFill>
                <a:srgbClr val="000000"/>
              </a:solidFill>
              <a:latin typeface="Century Gothic"/>
              <a:cs typeface="Century Gothic"/>
            </a:endParaRPr>
          </a:p>
        </p:txBody>
      </p:sp>
    </p:spTree>
    <p:extLst>
      <p:ext uri="{BB962C8B-B14F-4D97-AF65-F5344CB8AC3E}">
        <p14:creationId xmlns:p14="http://schemas.microsoft.com/office/powerpoint/2010/main" val="22405792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1DF41D-DAB2-DD0C-0E9C-F037F85703DA}"/>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843A2986-5B5D-2412-D115-77F24A3281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mc:Choice xmlns:a14="http://schemas.microsoft.com/office/drawing/2010/main" Requires="a14">
          <p:sp>
            <p:nvSpPr>
              <p:cNvPr id="4" name="TextBox 3">
                <a:extLst>
                  <a:ext uri="{FF2B5EF4-FFF2-40B4-BE49-F238E27FC236}">
                    <a16:creationId xmlns:a16="http://schemas.microsoft.com/office/drawing/2014/main" id="{A7765513-8453-21FA-6283-50E30899B273}"/>
                  </a:ext>
                </a:extLst>
              </p:cNvPr>
              <p:cNvSpPr txBox="1"/>
              <p:nvPr/>
            </p:nvSpPr>
            <p:spPr>
              <a:xfrm>
                <a:off x="304800" y="1524000"/>
                <a:ext cx="8534400" cy="1200329"/>
              </a:xfrm>
              <a:prstGeom prst="rect">
                <a:avLst/>
              </a:prstGeom>
              <a:solidFill>
                <a:schemeClr val="accent3">
                  <a:lumMod val="20000"/>
                  <a:lumOff val="80000"/>
                </a:schemeClr>
              </a:solidFill>
              <a:ln>
                <a:solidFill>
                  <a:schemeClr val="accent1"/>
                </a:solidFill>
              </a:ln>
            </p:spPr>
            <p:txBody>
              <a:bodyPr wrap="square">
                <a:spAutoFit/>
              </a:bodyPr>
              <a:lstStyle/>
              <a:p>
                <a:pPr algn="l">
                  <a:buFont typeface="Arial" panose="020B0604020202020204" pitchFamily="34" charset="0"/>
                  <a:buChar char="•"/>
                </a:pPr>
                <a:r>
                  <a:rPr lang="en-US" b="1" i="0" dirty="0">
                    <a:solidFill>
                      <a:srgbClr val="000000"/>
                    </a:solidFill>
                    <a:effectLst/>
                    <a:latin typeface="Montserrat" panose="00000500000000000000" pitchFamily="2" charset="0"/>
                  </a:rPr>
                  <a:t>Maximización de </a:t>
                </a:r>
                <a:r>
                  <a:rPr lang="en-US" b="1" i="0" dirty="0" err="1">
                    <a:solidFill>
                      <a:srgbClr val="000000"/>
                    </a:solidFill>
                    <a:effectLst/>
                    <a:latin typeface="Montserrat" panose="00000500000000000000" pitchFamily="2" charset="0"/>
                  </a:rPr>
                  <a:t>beneficios</a:t>
                </a:r>
                <a:r>
                  <a:rPr lang="en-US" b="0" i="0" dirty="0">
                    <a:solidFill>
                      <a:srgbClr val="000000"/>
                    </a:solidFill>
                    <a:effectLst/>
                    <a:latin typeface="Montserrat" panose="00000500000000000000" pitchFamily="2" charset="0"/>
                  </a:rPr>
                  <a:t>: </a:t>
                </a:r>
                <a:r>
                  <a:rPr lang="en-US" b="0" i="0" dirty="0" err="1">
                    <a:solidFill>
                      <a:srgbClr val="000000"/>
                    </a:solidFill>
                    <a:effectLst/>
                    <a:latin typeface="Montserrat" panose="00000500000000000000" pitchFamily="2" charset="0"/>
                  </a:rPr>
                  <a:t>hallar</a:t>
                </a:r>
                <a:r>
                  <a:rPr lang="en-US" b="0" i="0" dirty="0">
                    <a:solidFill>
                      <a:srgbClr val="000000"/>
                    </a:solidFill>
                    <a:effectLst/>
                    <a:latin typeface="Montserrat" panose="00000500000000000000" pitchFamily="2" charset="0"/>
                  </a:rPr>
                  <a:t> </a:t>
                </a:r>
                <a:r>
                  <a:rPr lang="en-US" b="0" i="0" dirty="0" err="1">
                    <a:solidFill>
                      <a:srgbClr val="000000"/>
                    </a:solidFill>
                    <a:effectLst/>
                    <a:latin typeface="Montserrat" panose="00000500000000000000" pitchFamily="2" charset="0"/>
                  </a:rPr>
                  <a:t>el</a:t>
                </a:r>
                <a:r>
                  <a:rPr lang="en-US" b="0" i="0" dirty="0">
                    <a:solidFill>
                      <a:srgbClr val="000000"/>
                    </a:solidFill>
                    <a:effectLst/>
                    <a:latin typeface="Montserrat" panose="00000500000000000000" pitchFamily="2" charset="0"/>
                  </a:rPr>
                  <a:t> punto </a:t>
                </a:r>
                <a14:m>
                  <m:oMath xmlns:m="http://schemas.openxmlformats.org/officeDocument/2006/math">
                    <m:sSup>
                      <m:sSupPr>
                        <m:ctrlPr>
                          <a:rPr lang="ar-AE" b="1" i="1">
                            <a:latin typeface="Cambria Math" panose="02040503050406030204" pitchFamily="18" charset="0"/>
                          </a:rPr>
                        </m:ctrlPr>
                      </m:sSupPr>
                      <m:e>
                        <m:r>
                          <a:rPr lang="ar-AE" b="1" i="1">
                            <a:latin typeface="Cambria Math" panose="02040503050406030204" pitchFamily="18" charset="0"/>
                          </a:rPr>
                          <m:t>𝒒</m:t>
                        </m:r>
                      </m:e>
                      <m:sup>
                        <m:r>
                          <a:rPr lang="ar-AE" b="1" i="0">
                            <a:latin typeface="Cambria Math" panose="02040503050406030204" pitchFamily="18" charset="0"/>
                          </a:rPr>
                          <m:t>∗</m:t>
                        </m:r>
                      </m:sup>
                    </m:sSup>
                  </m:oMath>
                </a14:m>
                <a:r>
                  <a:rPr lang="en-US" b="0" i="0" dirty="0">
                    <a:solidFill>
                      <a:srgbClr val="000000"/>
                    </a:solidFill>
                    <a:effectLst/>
                    <a:latin typeface="Montserrat" panose="00000500000000000000" pitchFamily="2" charset="0"/>
                  </a:rPr>
                  <a:t>que </a:t>
                </a:r>
                <a:r>
                  <a:rPr lang="en-US" b="0" i="0" dirty="0" err="1">
                    <a:solidFill>
                      <a:srgbClr val="000000"/>
                    </a:solidFill>
                    <a:effectLst/>
                    <a:latin typeface="Montserrat" panose="00000500000000000000" pitchFamily="2" charset="0"/>
                  </a:rPr>
                  <a:t>maximiza</a:t>
                </a:r>
                <a:r>
                  <a:rPr lang="en-US" b="0" i="0" dirty="0">
                    <a:solidFill>
                      <a:srgbClr val="000000"/>
                    </a:solidFill>
                    <a:effectLst/>
                    <a:latin typeface="Montserrat" panose="00000500000000000000" pitchFamily="2" charset="0"/>
                  </a:rPr>
                  <a:t>;</a:t>
                </a:r>
                <a14:m>
                  <m:oMath xmlns:m="http://schemas.openxmlformats.org/officeDocument/2006/math">
                    <m:r>
                      <a:rPr lang="es-EC" b="0" i="0" smtClean="0">
                        <a:latin typeface="Cambria Math" panose="02040503050406030204" pitchFamily="18" charset="0"/>
                      </a:rPr>
                      <m:t>  </m:t>
                    </m:r>
                  </m:oMath>
                </a14:m>
                <a:endParaRPr lang="es-EC" b="0" i="0" dirty="0">
                  <a:latin typeface="Cambria Math" panose="02040503050406030204" pitchFamily="18" charset="0"/>
                </a:endParaRPr>
              </a:p>
              <a:p>
                <a:pPr algn="l"/>
                <a14:m>
                  <m:oMath xmlns:m="http://schemas.openxmlformats.org/officeDocument/2006/math">
                    <m:r>
                      <a:rPr lang="en-US" b="1" i="1">
                        <a:latin typeface="Cambria Math" panose="02040503050406030204" pitchFamily="18" charset="0"/>
                      </a:rPr>
                      <m:t>𝝅</m:t>
                    </m:r>
                    <m:d>
                      <m:dPr>
                        <m:ctrlPr>
                          <a:rPr lang="ar-AE" b="1" i="1">
                            <a:latin typeface="Cambria Math" panose="02040503050406030204" pitchFamily="18" charset="0"/>
                          </a:rPr>
                        </m:ctrlPr>
                      </m:dPr>
                      <m:e>
                        <m:r>
                          <a:rPr lang="ar-AE" b="1" i="1">
                            <a:latin typeface="Cambria Math" panose="02040503050406030204" pitchFamily="18" charset="0"/>
                          </a:rPr>
                          <m:t>𝒒</m:t>
                        </m:r>
                      </m:e>
                    </m:d>
                    <m:r>
                      <a:rPr lang="ar-AE" b="1" i="0">
                        <a:latin typeface="Cambria Math" panose="02040503050406030204" pitchFamily="18" charset="0"/>
                      </a:rPr>
                      <m:t>=</m:t>
                    </m:r>
                    <m:r>
                      <a:rPr lang="ar-AE" b="1" i="1">
                        <a:latin typeface="Cambria Math" panose="02040503050406030204" pitchFamily="18" charset="0"/>
                      </a:rPr>
                      <m:t>𝒑</m:t>
                    </m:r>
                    <m:d>
                      <m:dPr>
                        <m:ctrlPr>
                          <a:rPr lang="ar-AE" b="1" i="1">
                            <a:latin typeface="Cambria Math" panose="02040503050406030204" pitchFamily="18" charset="0"/>
                          </a:rPr>
                        </m:ctrlPr>
                      </m:dPr>
                      <m:e>
                        <m:r>
                          <a:rPr lang="ar-AE" b="1" i="1">
                            <a:latin typeface="Cambria Math" panose="02040503050406030204" pitchFamily="18" charset="0"/>
                          </a:rPr>
                          <m:t>𝒒</m:t>
                        </m:r>
                      </m:e>
                    </m:d>
                    <m:r>
                      <a:rPr lang="ar-AE" b="1" i="1">
                        <a:latin typeface="Cambria Math" panose="02040503050406030204" pitchFamily="18" charset="0"/>
                      </a:rPr>
                      <m:t>𝒒</m:t>
                    </m:r>
                    <m:r>
                      <a:rPr lang="ar-AE" b="1" i="0">
                        <a:latin typeface="Cambria Math" panose="02040503050406030204" pitchFamily="18" charset="0"/>
                      </a:rPr>
                      <m:t>−</m:t>
                    </m:r>
                    <m:r>
                      <a:rPr lang="ar-AE" b="1" i="1">
                        <a:latin typeface="Cambria Math" panose="02040503050406030204" pitchFamily="18" charset="0"/>
                      </a:rPr>
                      <m:t>𝒄</m:t>
                    </m:r>
                    <m:d>
                      <m:dPr>
                        <m:ctrlPr>
                          <a:rPr lang="ar-AE" b="1" i="1">
                            <a:latin typeface="Cambria Math" panose="02040503050406030204" pitchFamily="18" charset="0"/>
                          </a:rPr>
                        </m:ctrlPr>
                      </m:dPr>
                      <m:e>
                        <m:r>
                          <a:rPr lang="ar-AE" b="1" i="1">
                            <a:latin typeface="Cambria Math" panose="02040503050406030204" pitchFamily="18" charset="0"/>
                          </a:rPr>
                          <m:t>𝒒</m:t>
                        </m:r>
                      </m:e>
                    </m:d>
                    <m:r>
                      <a:rPr lang="es-EC" b="1" i="1" smtClean="0">
                        <a:latin typeface="Cambria Math" panose="02040503050406030204" pitchFamily="18" charset="0"/>
                      </a:rPr>
                      <m:t> </m:t>
                    </m:r>
                  </m:oMath>
                </a14:m>
                <a:r>
                  <a:rPr lang="ar-AE" b="1" i="0" dirty="0">
                    <a:solidFill>
                      <a:srgbClr val="000000"/>
                    </a:solidFill>
                    <a:effectLst/>
                    <a:latin typeface="Montserrat" panose="00000500000000000000" pitchFamily="2" charset="0"/>
                  </a:rPr>
                  <a:t> </a:t>
                </a:r>
                <a:r>
                  <a:rPr lang="en-US" b="0" i="0" dirty="0" err="1">
                    <a:solidFill>
                      <a:srgbClr val="000000"/>
                    </a:solidFill>
                    <a:effectLst/>
                    <a:latin typeface="Montserrat" panose="00000500000000000000" pitchFamily="2" charset="0"/>
                  </a:rPr>
                  <a:t>si</a:t>
                </a:r>
                <a:r>
                  <a:rPr lang="en-US" b="1" i="0" dirty="0">
                    <a:solidFill>
                      <a:srgbClr val="000000"/>
                    </a:solidFill>
                    <a:effectLst/>
                    <a:latin typeface="Montserrat" panose="00000500000000000000" pitchFamily="2" charset="0"/>
                  </a:rPr>
                  <a:t> </a:t>
                </a:r>
                <a14:m>
                  <m:oMath xmlns:m="http://schemas.openxmlformats.org/officeDocument/2006/math">
                    <m:r>
                      <a:rPr lang="en-US" b="1" i="1">
                        <a:latin typeface="Cambria Math" panose="02040503050406030204" pitchFamily="18" charset="0"/>
                      </a:rPr>
                      <m:t>𝒑</m:t>
                    </m:r>
                  </m:oMath>
                </a14:m>
                <a:r>
                  <a:rPr lang="en-US" b="0" i="0" dirty="0">
                    <a:solidFill>
                      <a:srgbClr val="000000"/>
                    </a:solidFill>
                    <a:effectLst/>
                    <a:latin typeface="Montserrat" panose="00000500000000000000" pitchFamily="2" charset="0"/>
                  </a:rPr>
                  <a:t> y </a:t>
                </a:r>
                <a14:m>
                  <m:oMath xmlns:m="http://schemas.openxmlformats.org/officeDocument/2006/math">
                    <m:r>
                      <a:rPr lang="en-US" b="1" i="1">
                        <a:latin typeface="Cambria Math" panose="02040503050406030204" pitchFamily="18" charset="0"/>
                      </a:rPr>
                      <m:t>𝒄</m:t>
                    </m:r>
                  </m:oMath>
                </a14:m>
                <a:r>
                  <a:rPr lang="en-US" b="0" i="0" dirty="0">
                    <a:solidFill>
                      <a:srgbClr val="000000"/>
                    </a:solidFill>
                    <a:effectLst/>
                    <a:latin typeface="Montserrat" panose="00000500000000000000" pitchFamily="2" charset="0"/>
                  </a:rPr>
                  <a:t> son </a:t>
                </a:r>
                <a:r>
                  <a:rPr lang="en-US" b="0" i="0" dirty="0" err="1">
                    <a:solidFill>
                      <a:srgbClr val="000000"/>
                    </a:solidFill>
                    <a:effectLst/>
                    <a:latin typeface="Montserrat" panose="00000500000000000000" pitchFamily="2" charset="0"/>
                  </a:rPr>
                  <a:t>diferenciables</a:t>
                </a:r>
                <a:r>
                  <a:rPr lang="en-US" b="0" i="0" dirty="0">
                    <a:solidFill>
                      <a:srgbClr val="000000"/>
                    </a:solidFill>
                    <a:effectLst/>
                    <a:latin typeface="Montserrat" panose="00000500000000000000" pitchFamily="2" charset="0"/>
                  </a:rPr>
                  <a:t>, resolver</a:t>
                </a:r>
                <a14:m>
                  <m:oMath xmlns:m="http://schemas.openxmlformats.org/officeDocument/2006/math">
                    <m:sSup>
                      <m:sSupPr>
                        <m:ctrlPr>
                          <a:rPr lang="ar-AE" b="1" i="1">
                            <a:latin typeface="Cambria Math" panose="02040503050406030204" pitchFamily="18" charset="0"/>
                          </a:rPr>
                        </m:ctrlPr>
                      </m:sSupPr>
                      <m:e>
                        <m:r>
                          <a:rPr lang="es-EC" b="1" i="1" smtClean="0">
                            <a:latin typeface="Cambria Math" panose="02040503050406030204" pitchFamily="18" charset="0"/>
                          </a:rPr>
                          <m:t>  </m:t>
                        </m:r>
                        <m:r>
                          <a:rPr lang="ar-AE" b="1" i="1">
                            <a:latin typeface="Cambria Math" panose="02040503050406030204" pitchFamily="18" charset="0"/>
                          </a:rPr>
                          <m:t>𝝅</m:t>
                        </m:r>
                      </m:e>
                      <m:sup>
                        <m:r>
                          <a:rPr lang="ar-AE" b="1" i="0">
                            <a:latin typeface="Cambria Math" panose="02040503050406030204" pitchFamily="18" charset="0"/>
                          </a:rPr>
                          <m:t>′</m:t>
                        </m:r>
                      </m:sup>
                    </m:sSup>
                    <m:d>
                      <m:dPr>
                        <m:ctrlPr>
                          <a:rPr lang="ar-AE" b="1" i="1">
                            <a:latin typeface="Cambria Math" panose="02040503050406030204" pitchFamily="18" charset="0"/>
                          </a:rPr>
                        </m:ctrlPr>
                      </m:dPr>
                      <m:e>
                        <m:r>
                          <a:rPr lang="ar-AE" b="1" i="1">
                            <a:latin typeface="Cambria Math" panose="02040503050406030204" pitchFamily="18" charset="0"/>
                          </a:rPr>
                          <m:t>𝒒</m:t>
                        </m:r>
                      </m:e>
                    </m:d>
                    <m:r>
                      <a:rPr lang="ar-AE" b="1" i="0">
                        <a:latin typeface="Cambria Math" panose="02040503050406030204" pitchFamily="18" charset="0"/>
                      </a:rPr>
                      <m:t>=</m:t>
                    </m:r>
                    <m:r>
                      <a:rPr lang="ar-AE" b="1" i="0">
                        <a:latin typeface="Cambria Math" panose="02040503050406030204" pitchFamily="18" charset="0"/>
                      </a:rPr>
                      <m:t>𝟎</m:t>
                    </m:r>
                  </m:oMath>
                </a14:m>
                <a:r>
                  <a:rPr lang="ar-AE" b="0" i="0" dirty="0">
                    <a:solidFill>
                      <a:srgbClr val="000000"/>
                    </a:solidFill>
                    <a:effectLst/>
                    <a:latin typeface="Montserrat" panose="00000500000000000000" pitchFamily="2" charset="0"/>
                  </a:rPr>
                  <a:t>. </a:t>
                </a:r>
                <a:r>
                  <a:rPr lang="en-US" b="0" i="0" dirty="0">
                    <a:solidFill>
                      <a:srgbClr val="000000"/>
                    </a:solidFill>
                    <a:effectLst/>
                    <a:latin typeface="Montserrat" panose="00000500000000000000" pitchFamily="2" charset="0"/>
                  </a:rPr>
                  <a:t>Si la </a:t>
                </a:r>
                <a:r>
                  <a:rPr lang="en-US" b="0" i="0" dirty="0" err="1">
                    <a:solidFill>
                      <a:srgbClr val="000000"/>
                    </a:solidFill>
                    <a:effectLst/>
                    <a:latin typeface="Montserrat" panose="00000500000000000000" pitchFamily="2" charset="0"/>
                  </a:rPr>
                  <a:t>función</a:t>
                </a:r>
                <a:r>
                  <a:rPr lang="en-US" b="0" i="0" dirty="0">
                    <a:solidFill>
                      <a:srgbClr val="000000"/>
                    </a:solidFill>
                    <a:effectLst/>
                    <a:latin typeface="Montserrat" panose="00000500000000000000" pitchFamily="2" charset="0"/>
                  </a:rPr>
                  <a:t> de </a:t>
                </a:r>
                <a:r>
                  <a:rPr lang="en-US" b="0" i="0" dirty="0" err="1">
                    <a:solidFill>
                      <a:srgbClr val="000000"/>
                    </a:solidFill>
                    <a:effectLst/>
                    <a:latin typeface="Montserrat" panose="00000500000000000000" pitchFamily="2" charset="0"/>
                  </a:rPr>
                  <a:t>beneficio</a:t>
                </a:r>
                <a:r>
                  <a:rPr lang="en-US" b="0" i="0" dirty="0">
                    <a:solidFill>
                      <a:srgbClr val="000000"/>
                    </a:solidFill>
                    <a:effectLst/>
                    <a:latin typeface="Montserrat" panose="00000500000000000000" pitchFamily="2" charset="0"/>
                  </a:rPr>
                  <a:t> </a:t>
                </a:r>
                <a:r>
                  <a:rPr lang="en-US" b="0" i="0" dirty="0" err="1">
                    <a:solidFill>
                      <a:srgbClr val="000000"/>
                    </a:solidFill>
                    <a:effectLst/>
                    <a:latin typeface="Montserrat" panose="00000500000000000000" pitchFamily="2" charset="0"/>
                  </a:rPr>
                  <a:t>proviene</a:t>
                </a:r>
                <a:r>
                  <a:rPr lang="en-US" b="0" i="0" dirty="0">
                    <a:solidFill>
                      <a:srgbClr val="000000"/>
                    </a:solidFill>
                    <a:effectLst/>
                    <a:latin typeface="Montserrat" panose="00000500000000000000" pitchFamily="2" charset="0"/>
                  </a:rPr>
                  <a:t> de </a:t>
                </a:r>
                <a:r>
                  <a:rPr lang="en-US" b="0" i="0" dirty="0" err="1">
                    <a:solidFill>
                      <a:srgbClr val="000000"/>
                    </a:solidFill>
                    <a:effectLst/>
                    <a:latin typeface="Montserrat" panose="00000500000000000000" pitchFamily="2" charset="0"/>
                  </a:rPr>
                  <a:t>simulación</a:t>
                </a:r>
                <a:r>
                  <a:rPr lang="en-US" b="0" i="0" dirty="0">
                    <a:solidFill>
                      <a:srgbClr val="000000"/>
                    </a:solidFill>
                    <a:effectLst/>
                    <a:latin typeface="Montserrat" panose="00000500000000000000" pitchFamily="2" charset="0"/>
                  </a:rPr>
                  <a:t> o </a:t>
                </a:r>
                <a:r>
                  <a:rPr lang="en-US" b="0" i="0" dirty="0" err="1">
                    <a:solidFill>
                      <a:srgbClr val="000000"/>
                    </a:solidFill>
                    <a:effectLst/>
                    <a:latin typeface="Montserrat" panose="00000500000000000000" pitchFamily="2" charset="0"/>
                  </a:rPr>
                  <a:t>datos</a:t>
                </a:r>
                <a:r>
                  <a:rPr lang="en-US" b="0" i="0" dirty="0">
                    <a:solidFill>
                      <a:srgbClr val="000000"/>
                    </a:solidFill>
                    <a:effectLst/>
                    <a:latin typeface="Montserrat" panose="00000500000000000000" pitchFamily="2" charset="0"/>
                  </a:rPr>
                  <a:t> </a:t>
                </a:r>
                <a:r>
                  <a:rPr lang="en-US" b="0" i="0" dirty="0" err="1">
                    <a:solidFill>
                      <a:srgbClr val="000000"/>
                    </a:solidFill>
                    <a:effectLst/>
                    <a:latin typeface="Montserrat" panose="00000500000000000000" pitchFamily="2" charset="0"/>
                  </a:rPr>
                  <a:t>discretos</a:t>
                </a:r>
                <a:r>
                  <a:rPr lang="en-US" b="0" i="0" dirty="0">
                    <a:solidFill>
                      <a:srgbClr val="000000"/>
                    </a:solidFill>
                    <a:effectLst/>
                    <a:latin typeface="Montserrat" panose="00000500000000000000" pitchFamily="2" charset="0"/>
                  </a:rPr>
                  <a:t>, usar </a:t>
                </a:r>
                <a:r>
                  <a:rPr lang="en-US" b="0" i="0" dirty="0" err="1">
                    <a:solidFill>
                      <a:srgbClr val="000000"/>
                    </a:solidFill>
                    <a:effectLst/>
                    <a:latin typeface="Montserrat" panose="00000500000000000000" pitchFamily="2" charset="0"/>
                  </a:rPr>
                  <a:t>búsqueda</a:t>
                </a:r>
                <a:r>
                  <a:rPr lang="en-US" b="0" i="0" dirty="0">
                    <a:solidFill>
                      <a:srgbClr val="000000"/>
                    </a:solidFill>
                    <a:effectLst/>
                    <a:latin typeface="Montserrat" panose="00000500000000000000" pitchFamily="2" charset="0"/>
                  </a:rPr>
                  <a:t> </a:t>
                </a:r>
                <a:r>
                  <a:rPr lang="en-US" b="0" i="0" dirty="0" err="1">
                    <a:solidFill>
                      <a:srgbClr val="000000"/>
                    </a:solidFill>
                    <a:effectLst/>
                    <a:latin typeface="Montserrat" panose="00000500000000000000" pitchFamily="2" charset="0"/>
                  </a:rPr>
                  <a:t>univariada</a:t>
                </a:r>
                <a:r>
                  <a:rPr lang="en-US" b="0" i="0" dirty="0">
                    <a:solidFill>
                      <a:srgbClr val="000000"/>
                    </a:solidFill>
                    <a:effectLst/>
                    <a:latin typeface="Montserrat" panose="00000500000000000000" pitchFamily="2" charset="0"/>
                  </a:rPr>
                  <a:t> </a:t>
                </a:r>
                <a:r>
                  <a:rPr lang="en-US" b="0" i="0" dirty="0" err="1">
                    <a:solidFill>
                      <a:srgbClr val="000000"/>
                    </a:solidFill>
                    <a:effectLst/>
                    <a:latin typeface="Montserrat" panose="00000500000000000000" pitchFamily="2" charset="0"/>
                  </a:rPr>
                  <a:t>numérica</a:t>
                </a:r>
                <a:r>
                  <a:rPr lang="en-US" b="0" i="0" dirty="0">
                    <a:solidFill>
                      <a:srgbClr val="000000"/>
                    </a:solidFill>
                    <a:effectLst/>
                    <a:latin typeface="Montserrat" panose="00000500000000000000" pitchFamily="2" charset="0"/>
                  </a:rPr>
                  <a:t>.</a:t>
                </a:r>
              </a:p>
            </p:txBody>
          </p:sp>
        </mc:Choice>
        <mc:Fallback>
          <p:sp>
            <p:nvSpPr>
              <p:cNvPr id="4" name="TextBox 3">
                <a:extLst>
                  <a:ext uri="{FF2B5EF4-FFF2-40B4-BE49-F238E27FC236}">
                    <a16:creationId xmlns:a16="http://schemas.microsoft.com/office/drawing/2014/main" id="{A7765513-8453-21FA-6283-50E30899B273}"/>
                  </a:ext>
                </a:extLst>
              </p:cNvPr>
              <p:cNvSpPr txBox="1">
                <a:spLocks noRot="1" noChangeAspect="1" noMove="1" noResize="1" noEditPoints="1" noAdjustHandles="1" noChangeArrowheads="1" noChangeShapeType="1" noTextEdit="1"/>
              </p:cNvSpPr>
              <p:nvPr/>
            </p:nvSpPr>
            <p:spPr>
              <a:xfrm>
                <a:off x="304800" y="1524000"/>
                <a:ext cx="8534400" cy="1200329"/>
              </a:xfrm>
              <a:prstGeom prst="rect">
                <a:avLst/>
              </a:prstGeom>
              <a:blipFill>
                <a:blip r:embed="rId3"/>
                <a:stretch>
                  <a:fillRect l="-499" t="-1508" b="-7035"/>
                </a:stretch>
              </a:blipFill>
              <a:ln>
                <a:solidFill>
                  <a:schemeClr val="accent1"/>
                </a:solidFill>
              </a:ln>
            </p:spPr>
            <p:txBody>
              <a:bodyPr/>
              <a:lstStyle/>
              <a:p>
                <a:r>
                  <a:rPr lang="en-US">
                    <a:noFill/>
                  </a:rPr>
                  <a:t> </a:t>
                </a:r>
              </a:p>
            </p:txBody>
          </p:sp>
        </mc:Fallback>
      </mc:AlternateContent>
      <p:sp>
        <p:nvSpPr>
          <p:cNvPr id="6" name="TextBox 5">
            <a:extLst>
              <a:ext uri="{FF2B5EF4-FFF2-40B4-BE49-F238E27FC236}">
                <a16:creationId xmlns:a16="http://schemas.microsoft.com/office/drawing/2014/main" id="{E4DAEBA9-20CF-633D-DCEB-15C4F50553E9}"/>
              </a:ext>
            </a:extLst>
          </p:cNvPr>
          <p:cNvSpPr txBox="1"/>
          <p:nvPr/>
        </p:nvSpPr>
        <p:spPr>
          <a:xfrm>
            <a:off x="1447800" y="559375"/>
            <a:ext cx="5715000" cy="369332"/>
          </a:xfrm>
          <a:prstGeom prst="rect">
            <a:avLst/>
          </a:prstGeom>
          <a:solidFill>
            <a:schemeClr val="accent6">
              <a:lumMod val="20000"/>
              <a:lumOff val="80000"/>
            </a:schemeClr>
          </a:solidFill>
          <a:ln>
            <a:solidFill>
              <a:schemeClr val="accent1"/>
            </a:solidFill>
          </a:ln>
        </p:spPr>
        <p:txBody>
          <a:bodyPr wrap="square">
            <a:spAutoFit/>
          </a:bodyPr>
          <a:lstStyle/>
          <a:p>
            <a:r>
              <a:rPr lang="es-EC" b="1" i="0" dirty="0">
                <a:solidFill>
                  <a:srgbClr val="1D2125"/>
                </a:solidFill>
                <a:effectLst/>
                <a:latin typeface="Montserrat" panose="00000500000000000000" pitchFamily="2" charset="0"/>
              </a:rPr>
              <a:t>Aplicaciones en Administración y Economía</a:t>
            </a:r>
            <a:endParaRPr lang="en-US" dirty="0"/>
          </a:p>
        </p:txBody>
      </p:sp>
      <p:sp>
        <p:nvSpPr>
          <p:cNvPr id="8" name="TextBox 7">
            <a:extLst>
              <a:ext uri="{FF2B5EF4-FFF2-40B4-BE49-F238E27FC236}">
                <a16:creationId xmlns:a16="http://schemas.microsoft.com/office/drawing/2014/main" id="{8DAA7E73-4B2E-D775-704E-CA0B3662F038}"/>
              </a:ext>
            </a:extLst>
          </p:cNvPr>
          <p:cNvSpPr txBox="1"/>
          <p:nvPr/>
        </p:nvSpPr>
        <p:spPr>
          <a:xfrm>
            <a:off x="2019300" y="3505200"/>
            <a:ext cx="6515100" cy="923330"/>
          </a:xfrm>
          <a:prstGeom prst="rect">
            <a:avLst/>
          </a:prstGeom>
          <a:solidFill>
            <a:schemeClr val="accent3">
              <a:lumMod val="20000"/>
              <a:lumOff val="80000"/>
            </a:schemeClr>
          </a:solidFill>
          <a:ln>
            <a:solidFill>
              <a:schemeClr val="accent1"/>
            </a:solidFill>
          </a:ln>
        </p:spPr>
        <p:txBody>
          <a:bodyPr wrap="square">
            <a:spAutoFit/>
          </a:bodyPr>
          <a:lstStyle/>
          <a:p>
            <a:pPr algn="l">
              <a:buFont typeface="Arial" panose="020B0604020202020204" pitchFamily="34" charset="0"/>
              <a:buChar char="•"/>
            </a:pPr>
            <a:r>
              <a:rPr lang="es-EC" b="1" i="0" dirty="0">
                <a:solidFill>
                  <a:srgbClr val="000000"/>
                </a:solidFill>
                <a:effectLst/>
                <a:latin typeface="Montserrat" panose="00000500000000000000" pitchFamily="2" charset="0"/>
              </a:rPr>
              <a:t>Determinación del precio óptimo</a:t>
            </a:r>
            <a:r>
              <a:rPr lang="es-EC" b="0" i="0" dirty="0">
                <a:solidFill>
                  <a:srgbClr val="000000"/>
                </a:solidFill>
                <a:effectLst/>
                <a:latin typeface="Montserrat" panose="00000500000000000000" pitchFamily="2" charset="0"/>
              </a:rPr>
              <a:t>: optimizar ingreso o excedente en función del precio en modelos de demanda.</a:t>
            </a:r>
          </a:p>
        </p:txBody>
      </p:sp>
      <p:sp>
        <p:nvSpPr>
          <p:cNvPr id="10" name="TextBox 9">
            <a:extLst>
              <a:ext uri="{FF2B5EF4-FFF2-40B4-BE49-F238E27FC236}">
                <a16:creationId xmlns:a16="http://schemas.microsoft.com/office/drawing/2014/main" id="{B888A7DA-BF24-8573-23A6-C42444E004E8}"/>
              </a:ext>
            </a:extLst>
          </p:cNvPr>
          <p:cNvSpPr txBox="1"/>
          <p:nvPr/>
        </p:nvSpPr>
        <p:spPr>
          <a:xfrm>
            <a:off x="533400" y="5029200"/>
            <a:ext cx="8305800" cy="923330"/>
          </a:xfrm>
          <a:prstGeom prst="rect">
            <a:avLst/>
          </a:prstGeom>
          <a:solidFill>
            <a:schemeClr val="accent3">
              <a:lumMod val="20000"/>
              <a:lumOff val="80000"/>
            </a:schemeClr>
          </a:solidFill>
          <a:ln>
            <a:solidFill>
              <a:schemeClr val="accent1"/>
            </a:solidFill>
          </a:ln>
        </p:spPr>
        <p:txBody>
          <a:bodyPr wrap="square">
            <a:spAutoFit/>
          </a:bodyPr>
          <a:lstStyle/>
          <a:p>
            <a:r>
              <a:rPr lang="es-EC" b="1" i="0" dirty="0">
                <a:solidFill>
                  <a:srgbClr val="333333"/>
                </a:solidFill>
                <a:effectLst/>
                <a:latin typeface="Montserrat" panose="00000500000000000000" pitchFamily="2" charset="0"/>
              </a:rPr>
              <a:t>Optimización de políticas y análisis comparativo</a:t>
            </a:r>
            <a:r>
              <a:rPr lang="es-EC" b="0" i="0" dirty="0">
                <a:solidFill>
                  <a:srgbClr val="333333"/>
                </a:solidFill>
                <a:effectLst/>
                <a:latin typeface="Montserrat" panose="00000500000000000000" pitchFamily="2" charset="0"/>
              </a:rPr>
              <a:t>: calcular el valor óptimo de una variable de política (inversión, tasa impositiva) y estudiar su sensibilidad ante parámetros;</a:t>
            </a:r>
            <a:endParaRPr lang="en-US" dirty="0"/>
          </a:p>
        </p:txBody>
      </p:sp>
    </p:spTree>
    <p:extLst>
      <p:ext uri="{BB962C8B-B14F-4D97-AF65-F5344CB8AC3E}">
        <p14:creationId xmlns:p14="http://schemas.microsoft.com/office/powerpoint/2010/main" val="1162715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anim calcmode="lin" valueType="num">
                                      <p:cBhvr>
                                        <p:cTn id="14" dur="1000" fill="hold"/>
                                        <p:tgtEl>
                                          <p:spTgt spid="10"/>
                                        </p:tgtEl>
                                        <p:attrNameLst>
                                          <p:attrName>ppt_x</p:attrName>
                                        </p:attrNameLst>
                                      </p:cBhvr>
                                      <p:tavLst>
                                        <p:tav tm="0">
                                          <p:val>
                                            <p:strVal val="#ppt_x"/>
                                          </p:val>
                                        </p:tav>
                                        <p:tav tm="100000">
                                          <p:val>
                                            <p:strVal val="#ppt_x"/>
                                          </p:val>
                                        </p:tav>
                                      </p:tavLst>
                                    </p:anim>
                                    <p:anim calcmode="lin" valueType="num">
                                      <p:cBhvr>
                                        <p:cTn id="1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30D8F-801A-E8BB-D138-5174BB5D89C2}"/>
              </a:ext>
            </a:extLst>
          </p:cNvPr>
          <p:cNvSpPr>
            <a:spLocks noGrp="1"/>
          </p:cNvSpPr>
          <p:nvPr>
            <p:ph type="title"/>
          </p:nvPr>
        </p:nvSpPr>
        <p:spPr>
          <a:xfrm>
            <a:off x="1447800" y="685800"/>
            <a:ext cx="5410200" cy="861774"/>
          </a:xfrm>
          <a:solidFill>
            <a:schemeClr val="accent3">
              <a:lumMod val="40000"/>
              <a:lumOff val="60000"/>
            </a:schemeClr>
          </a:solidFill>
          <a:ln>
            <a:solidFill>
              <a:schemeClr val="accent1"/>
            </a:solidFill>
          </a:ln>
        </p:spPr>
        <p:txBody>
          <a:bodyPr/>
          <a:lstStyle/>
          <a:p>
            <a:pPr algn="ctr"/>
            <a:r>
              <a:rPr lang="es-EC" sz="2800" dirty="0">
                <a:solidFill>
                  <a:srgbClr val="BC7082"/>
                </a:solidFill>
              </a:rPr>
              <a:t>Ejercicio de cálculo </a:t>
            </a:r>
            <a:r>
              <a:rPr lang="es-EC" sz="2800" dirty="0" err="1">
                <a:solidFill>
                  <a:srgbClr val="BC7082"/>
                </a:solidFill>
              </a:rPr>
              <a:t>Univariable</a:t>
            </a:r>
            <a:br>
              <a:rPr lang="es-EC" sz="2800" dirty="0">
                <a:solidFill>
                  <a:srgbClr val="BC7082"/>
                </a:solidFill>
              </a:rPr>
            </a:br>
            <a:r>
              <a:rPr lang="es-EC" sz="2800" dirty="0">
                <a:solidFill>
                  <a:srgbClr val="BC7082"/>
                </a:solidFill>
              </a:rPr>
              <a:t>y Multivariable  </a:t>
            </a:r>
            <a:endParaRPr lang="en-US" sz="2800" dirty="0">
              <a:solidFill>
                <a:srgbClr val="BC7082"/>
              </a:solidFill>
            </a:endParaRPr>
          </a:p>
        </p:txBody>
      </p:sp>
      <p:sp>
        <p:nvSpPr>
          <p:cNvPr id="3" name="Text Placeholder 2">
            <a:extLst>
              <a:ext uri="{FF2B5EF4-FFF2-40B4-BE49-F238E27FC236}">
                <a16:creationId xmlns:a16="http://schemas.microsoft.com/office/drawing/2014/main" id="{EB56D654-AE01-9119-8902-11996DA21917}"/>
              </a:ext>
            </a:extLst>
          </p:cNvPr>
          <p:cNvSpPr>
            <a:spLocks noGrp="1"/>
          </p:cNvSpPr>
          <p:nvPr>
            <p:ph type="body" idx="1"/>
          </p:nvPr>
        </p:nvSpPr>
        <p:spPr>
          <a:xfrm>
            <a:off x="723900" y="2667000"/>
            <a:ext cx="7696200" cy="2154436"/>
          </a:xfrm>
          <a:solidFill>
            <a:schemeClr val="accent5">
              <a:lumMod val="20000"/>
              <a:lumOff val="80000"/>
            </a:schemeClr>
          </a:solidFill>
        </p:spPr>
        <p:txBody>
          <a:bodyPr/>
          <a:lstStyle/>
          <a:p>
            <a:r>
              <a:rPr lang="es-EC" sz="2800" dirty="0"/>
              <a:t>Se necesita hacer un espacio para guardar ovejas. Se tiene una cerca de 100m de longitud. Se pide encontrar la máxima área que se puede conseguir con los 100m de cerca. No importa si área es un rectángulo o un cuadrado.</a:t>
            </a:r>
            <a:endParaRPr lang="en-US" sz="2800" dirty="0"/>
          </a:p>
        </p:txBody>
      </p:sp>
    </p:spTree>
    <p:extLst>
      <p:ext uri="{BB962C8B-B14F-4D97-AF65-F5344CB8AC3E}">
        <p14:creationId xmlns:p14="http://schemas.microsoft.com/office/powerpoint/2010/main" val="2048742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D08174-BEE6-D598-6770-09CDDC69560D}"/>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2CC15898-3795-7956-37CF-85007E6870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A5712DAD-7C8A-A699-DE63-37CD82E46E79}"/>
              </a:ext>
            </a:extLst>
          </p:cNvPr>
          <p:cNvPicPr>
            <a:picLocks noChangeAspect="1"/>
          </p:cNvPicPr>
          <p:nvPr/>
        </p:nvPicPr>
        <p:blipFill>
          <a:blip r:embed="rId3"/>
          <a:srcRect l="10001" t="2221" r="2593" b="2223"/>
          <a:stretch>
            <a:fillRect/>
          </a:stretch>
        </p:blipFill>
        <p:spPr>
          <a:xfrm>
            <a:off x="304800" y="152400"/>
            <a:ext cx="7467600" cy="6553200"/>
          </a:xfrm>
          <a:prstGeom prst="rect">
            <a:avLst/>
          </a:prstGeom>
        </p:spPr>
      </p:pic>
    </p:spTree>
    <p:extLst>
      <p:ext uri="{BB962C8B-B14F-4D97-AF65-F5344CB8AC3E}">
        <p14:creationId xmlns:p14="http://schemas.microsoft.com/office/powerpoint/2010/main" val="37683673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36EB8-435D-7700-9593-DC22A1CFB8C5}"/>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462C3AF7-8E47-C5EE-D835-9789E34570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0CD48885-1049-CC63-764E-93DE3AEC6B84}"/>
              </a:ext>
            </a:extLst>
          </p:cNvPr>
          <p:cNvPicPr>
            <a:picLocks noChangeAspect="1"/>
          </p:cNvPicPr>
          <p:nvPr/>
        </p:nvPicPr>
        <p:blipFill>
          <a:blip r:embed="rId3"/>
          <a:srcRect l="4074" t="1111" r="-371" b="2223"/>
          <a:stretch>
            <a:fillRect/>
          </a:stretch>
        </p:blipFill>
        <p:spPr>
          <a:xfrm>
            <a:off x="381000" y="76200"/>
            <a:ext cx="7315200" cy="6629400"/>
          </a:xfrm>
          <a:prstGeom prst="rect">
            <a:avLst/>
          </a:prstGeom>
        </p:spPr>
      </p:pic>
    </p:spTree>
    <p:extLst>
      <p:ext uri="{BB962C8B-B14F-4D97-AF65-F5344CB8AC3E}">
        <p14:creationId xmlns:p14="http://schemas.microsoft.com/office/powerpoint/2010/main" val="13712568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543E42-7B78-A63F-B73F-533A8A4EC4DA}"/>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57BA5F2E-8039-FCFF-C6FF-0E8E2E9D29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3B76A1B1-52A9-BB5F-D73E-214A1F526166}"/>
              </a:ext>
            </a:extLst>
          </p:cNvPr>
          <p:cNvSpPr txBox="1"/>
          <p:nvPr/>
        </p:nvSpPr>
        <p:spPr>
          <a:xfrm>
            <a:off x="1160532" y="2895600"/>
            <a:ext cx="6400800" cy="2308324"/>
          </a:xfrm>
          <a:prstGeom prst="rect">
            <a:avLst/>
          </a:prstGeom>
          <a:solidFill>
            <a:schemeClr val="accent4">
              <a:lumMod val="20000"/>
              <a:lumOff val="80000"/>
            </a:schemeClr>
          </a:solidFill>
          <a:ln>
            <a:solidFill>
              <a:schemeClr val="accent1"/>
            </a:solidFill>
          </a:ln>
        </p:spPr>
        <p:txBody>
          <a:bodyPr wrap="square">
            <a:spAutoFit/>
          </a:bodyPr>
          <a:lstStyle/>
          <a:p>
            <a:r>
              <a:rPr lang="es-EC" sz="2400" b="0" i="0" dirty="0">
                <a:solidFill>
                  <a:srgbClr val="1D2125"/>
                </a:solidFill>
                <a:effectLst/>
                <a:latin typeface="Montserrat" panose="00000500000000000000" pitchFamily="2" charset="0"/>
              </a:rPr>
              <a:t>La </a:t>
            </a:r>
            <a:r>
              <a:rPr lang="es-EC" sz="2400" b="1" i="0" dirty="0">
                <a:solidFill>
                  <a:srgbClr val="1D2125"/>
                </a:solidFill>
                <a:effectLst/>
                <a:latin typeface="Montserrat" panose="00000500000000000000" pitchFamily="2" charset="0"/>
              </a:rPr>
              <a:t>Optimización</a:t>
            </a:r>
            <a:r>
              <a:rPr lang="es-EC" sz="2400" b="0" i="0" dirty="0">
                <a:solidFill>
                  <a:srgbClr val="1D2125"/>
                </a:solidFill>
                <a:effectLst/>
                <a:latin typeface="Montserrat" panose="00000500000000000000" pitchFamily="2" charset="0"/>
              </a:rPr>
              <a:t> es el proceso de identificar la mejor alternativa posible dentro de un conjunto de opciones factibles, de acuerdo con un objetivo definido, </a:t>
            </a:r>
            <a:r>
              <a:rPr lang="es-EC" sz="2400" b="1" i="0" dirty="0">
                <a:effectLst/>
                <a:latin typeface="Montserrat" panose="00000500000000000000" pitchFamily="2" charset="0"/>
              </a:rPr>
              <a:t>como maximizar beneficios o minimizar costos</a:t>
            </a:r>
            <a:r>
              <a:rPr lang="es-EC" sz="2400" b="0" i="0" dirty="0">
                <a:effectLst/>
                <a:latin typeface="Montserrat" panose="00000500000000000000" pitchFamily="2" charset="0"/>
              </a:rPr>
              <a:t>.</a:t>
            </a:r>
            <a:endParaRPr lang="en-US" sz="2400" dirty="0"/>
          </a:p>
        </p:txBody>
      </p:sp>
      <p:sp>
        <p:nvSpPr>
          <p:cNvPr id="6" name="TextBox 5">
            <a:extLst>
              <a:ext uri="{FF2B5EF4-FFF2-40B4-BE49-F238E27FC236}">
                <a16:creationId xmlns:a16="http://schemas.microsoft.com/office/drawing/2014/main" id="{E681DF1C-8AC6-809A-29FC-203A2921ED80}"/>
              </a:ext>
            </a:extLst>
          </p:cNvPr>
          <p:cNvSpPr txBox="1"/>
          <p:nvPr/>
        </p:nvSpPr>
        <p:spPr>
          <a:xfrm>
            <a:off x="1752600" y="1295400"/>
            <a:ext cx="4572000" cy="523220"/>
          </a:xfrm>
          <a:prstGeom prst="rect">
            <a:avLst/>
          </a:prstGeom>
          <a:solidFill>
            <a:schemeClr val="accent5">
              <a:lumMod val="20000"/>
              <a:lumOff val="80000"/>
            </a:schemeClr>
          </a:solidFill>
          <a:ln>
            <a:solidFill>
              <a:schemeClr val="accent1"/>
            </a:solidFill>
          </a:ln>
        </p:spPr>
        <p:txBody>
          <a:bodyPr wrap="square">
            <a:spAutoFit/>
          </a:bodyPr>
          <a:lstStyle/>
          <a:p>
            <a:r>
              <a:rPr lang="es-EC" sz="2800" b="1" i="0" dirty="0">
                <a:solidFill>
                  <a:srgbClr val="BC7082"/>
                </a:solidFill>
                <a:effectLst/>
                <a:latin typeface="Montserrat" panose="00000500000000000000" pitchFamily="2" charset="0"/>
              </a:rPr>
              <a:t>Tipos de Optimización</a:t>
            </a:r>
            <a:endParaRPr lang="en-US" sz="2800" dirty="0">
              <a:solidFill>
                <a:srgbClr val="BC7082"/>
              </a:solidFill>
            </a:endParaRPr>
          </a:p>
        </p:txBody>
      </p:sp>
    </p:spTree>
    <p:extLst>
      <p:ext uri="{BB962C8B-B14F-4D97-AF65-F5344CB8AC3E}">
        <p14:creationId xmlns:p14="http://schemas.microsoft.com/office/powerpoint/2010/main" val="20877183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F722A0-16A0-4B40-FF17-5D52A748645E}"/>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4A35BAB9-76BC-1E14-3482-87C8D350B3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E709D1F4-72D8-ED79-1B95-6D0539D55D6B}"/>
              </a:ext>
            </a:extLst>
          </p:cNvPr>
          <p:cNvSpPr txBox="1"/>
          <p:nvPr/>
        </p:nvSpPr>
        <p:spPr>
          <a:xfrm>
            <a:off x="533400" y="3352800"/>
            <a:ext cx="8120063" cy="2308324"/>
          </a:xfrm>
          <a:prstGeom prst="rect">
            <a:avLst/>
          </a:prstGeom>
          <a:solidFill>
            <a:schemeClr val="tx2">
              <a:lumMod val="20000"/>
              <a:lumOff val="80000"/>
            </a:schemeClr>
          </a:solidFill>
          <a:ln>
            <a:solidFill>
              <a:schemeClr val="accent1"/>
            </a:solidFill>
          </a:ln>
        </p:spPr>
        <p:txBody>
          <a:bodyPr wrap="square">
            <a:spAutoFit/>
          </a:bodyPr>
          <a:lstStyle/>
          <a:p>
            <a:pPr algn="l"/>
            <a:r>
              <a:rPr lang="es-EC" sz="2400" b="1" i="0" dirty="0">
                <a:solidFill>
                  <a:srgbClr val="000000"/>
                </a:solidFill>
                <a:effectLst/>
                <a:latin typeface="Montserrat" panose="00000500000000000000" pitchFamily="2" charset="0"/>
              </a:rPr>
              <a:t>1.2- Optimización no lineal</a:t>
            </a:r>
            <a:r>
              <a:rPr lang="es-EC" sz="2400" b="0" i="0" dirty="0">
                <a:solidFill>
                  <a:srgbClr val="000000"/>
                </a:solidFill>
                <a:effectLst/>
                <a:latin typeface="Montserrat" panose="00000500000000000000" pitchFamily="2" charset="0"/>
              </a:rPr>
              <a:t>: </a:t>
            </a:r>
            <a:r>
              <a:rPr lang="es-EC" sz="2400" b="0" i="0" u="sng" dirty="0">
                <a:solidFill>
                  <a:srgbClr val="000000"/>
                </a:solidFill>
                <a:effectLst/>
                <a:latin typeface="Montserrat" panose="00000500000000000000" pitchFamily="2" charset="0"/>
              </a:rPr>
              <a:t>Involucra funciones con términos cuadráticos, exponenciales o logarítmicos</a:t>
            </a:r>
            <a:r>
              <a:rPr lang="es-EC" sz="2400" b="0" i="0" dirty="0">
                <a:solidFill>
                  <a:srgbClr val="000000"/>
                </a:solidFill>
                <a:effectLst/>
                <a:latin typeface="Montserrat" panose="00000500000000000000" pitchFamily="2" charset="0"/>
              </a:rPr>
              <a:t>. Se usa en decisiones de </a:t>
            </a:r>
            <a:r>
              <a:rPr lang="es-EC" sz="2400" b="0" i="0" u="sng" dirty="0">
                <a:solidFill>
                  <a:srgbClr val="000000"/>
                </a:solidFill>
                <a:effectLst/>
                <a:latin typeface="Montserrat" panose="00000500000000000000" pitchFamily="2" charset="0"/>
              </a:rPr>
              <a:t>precios, modelos de riesgo financiero y análisis de eficiencia</a:t>
            </a:r>
            <a:r>
              <a:rPr lang="es-EC" sz="2400" b="0" i="0" dirty="0">
                <a:solidFill>
                  <a:srgbClr val="000000"/>
                </a:solidFill>
                <a:effectLst/>
                <a:latin typeface="Montserrat" panose="00000500000000000000" pitchFamily="2" charset="0"/>
              </a:rPr>
              <a:t>. Los métodos de Newton, gradiente o algoritmos de búsqueda son esenciales para resolverlos.</a:t>
            </a:r>
          </a:p>
        </p:txBody>
      </p:sp>
      <p:sp>
        <p:nvSpPr>
          <p:cNvPr id="6" name="TextBox 5">
            <a:extLst>
              <a:ext uri="{FF2B5EF4-FFF2-40B4-BE49-F238E27FC236}">
                <a16:creationId xmlns:a16="http://schemas.microsoft.com/office/drawing/2014/main" id="{6A834E64-A0B6-737C-E973-95E12532AE10}"/>
              </a:ext>
            </a:extLst>
          </p:cNvPr>
          <p:cNvSpPr txBox="1"/>
          <p:nvPr/>
        </p:nvSpPr>
        <p:spPr>
          <a:xfrm>
            <a:off x="533400" y="990600"/>
            <a:ext cx="7924800" cy="1569660"/>
          </a:xfrm>
          <a:prstGeom prst="rect">
            <a:avLst/>
          </a:prstGeom>
          <a:solidFill>
            <a:schemeClr val="tx2">
              <a:lumMod val="20000"/>
              <a:lumOff val="80000"/>
            </a:schemeClr>
          </a:solidFill>
          <a:ln>
            <a:solidFill>
              <a:schemeClr val="accent1"/>
            </a:solidFill>
          </a:ln>
        </p:spPr>
        <p:txBody>
          <a:bodyPr wrap="square">
            <a:spAutoFit/>
          </a:bodyPr>
          <a:lstStyle/>
          <a:p>
            <a:r>
              <a:rPr lang="es-EC" sz="2400" b="1" i="0" dirty="0">
                <a:solidFill>
                  <a:srgbClr val="1D2125"/>
                </a:solidFill>
                <a:effectLst/>
                <a:latin typeface="Montserrat" panose="00000500000000000000" pitchFamily="2" charset="0"/>
              </a:rPr>
              <a:t>1.1- Optimización lineal</a:t>
            </a:r>
            <a:r>
              <a:rPr lang="es-EC" sz="2400" b="0" i="0" dirty="0">
                <a:solidFill>
                  <a:srgbClr val="1D2125"/>
                </a:solidFill>
                <a:effectLst/>
                <a:latin typeface="Montserrat" panose="00000500000000000000" pitchFamily="2" charset="0"/>
              </a:rPr>
              <a:t>: </a:t>
            </a:r>
            <a:r>
              <a:rPr lang="es-EC" sz="2400" b="0" i="0" u="sng" dirty="0">
                <a:solidFill>
                  <a:srgbClr val="1D2125"/>
                </a:solidFill>
                <a:effectLst/>
                <a:latin typeface="Montserrat" panose="00000500000000000000" pitchFamily="2" charset="0"/>
              </a:rPr>
              <a:t>La función objetivo y las restricciones son lineales</a:t>
            </a:r>
            <a:r>
              <a:rPr lang="es-EC" sz="2400" b="0" i="0" dirty="0">
                <a:solidFill>
                  <a:srgbClr val="1D2125"/>
                </a:solidFill>
                <a:effectLst/>
                <a:latin typeface="Montserrat" panose="00000500000000000000" pitchFamily="2" charset="0"/>
              </a:rPr>
              <a:t>. Se aplica en problemas de asignación de recursos, mezcla de productos, planeación de la producción y distribución.</a:t>
            </a:r>
            <a:endParaRPr lang="en-US" sz="2400" dirty="0"/>
          </a:p>
        </p:txBody>
      </p:sp>
    </p:spTree>
    <p:extLst>
      <p:ext uri="{BB962C8B-B14F-4D97-AF65-F5344CB8AC3E}">
        <p14:creationId xmlns:p14="http://schemas.microsoft.com/office/powerpoint/2010/main" val="2292578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56F5EC-0716-8899-6647-0BF7201BC6E8}"/>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E5B25D47-FEA2-8C7B-8280-F43DDBBD99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B68665A3-2CF5-130D-1B4F-4490C8806800}"/>
              </a:ext>
            </a:extLst>
          </p:cNvPr>
          <p:cNvSpPr txBox="1"/>
          <p:nvPr/>
        </p:nvSpPr>
        <p:spPr>
          <a:xfrm>
            <a:off x="533401" y="1720840"/>
            <a:ext cx="8120062" cy="3785652"/>
          </a:xfrm>
          <a:prstGeom prst="rect">
            <a:avLst/>
          </a:prstGeom>
          <a:solidFill>
            <a:schemeClr val="bg1">
              <a:lumMod val="95000"/>
            </a:schemeClr>
          </a:solidFill>
        </p:spPr>
        <p:txBody>
          <a:bodyPr wrap="square">
            <a:spAutoFit/>
          </a:bodyPr>
          <a:lstStyle/>
          <a:p>
            <a:pPr algn="l">
              <a:buFont typeface="Arial" panose="020B0604020202020204" pitchFamily="34" charset="0"/>
              <a:buChar char="•"/>
            </a:pPr>
            <a:r>
              <a:rPr lang="es-EC" sz="2400" b="1" i="0" dirty="0">
                <a:solidFill>
                  <a:srgbClr val="000000"/>
                </a:solidFill>
                <a:effectLst/>
                <a:latin typeface="Montserrat" panose="00000500000000000000" pitchFamily="2" charset="0"/>
              </a:rPr>
              <a:t>Optimización </a:t>
            </a:r>
            <a:r>
              <a:rPr lang="es-EC" sz="2400" b="1" i="0" dirty="0" err="1">
                <a:solidFill>
                  <a:srgbClr val="000000"/>
                </a:solidFill>
                <a:effectLst/>
                <a:latin typeface="Montserrat" panose="00000500000000000000" pitchFamily="2" charset="0"/>
              </a:rPr>
              <a:t>univariada</a:t>
            </a:r>
            <a:r>
              <a:rPr lang="es-EC" sz="2400" b="0" i="0" dirty="0">
                <a:solidFill>
                  <a:srgbClr val="000000"/>
                </a:solidFill>
                <a:effectLst/>
                <a:latin typeface="Montserrat" panose="00000500000000000000" pitchFamily="2" charset="0"/>
              </a:rPr>
              <a:t>: Analiza una sola variable de decisión, buscando el punto que maximiza o minimiza la función (por ejemplo, el nivel óptimo de producción).</a:t>
            </a:r>
          </a:p>
          <a:p>
            <a:pPr algn="l"/>
            <a:endParaRPr lang="es-EC" sz="2400" b="0" i="0" dirty="0">
              <a:solidFill>
                <a:srgbClr val="000000"/>
              </a:solidFill>
              <a:effectLst/>
              <a:latin typeface="Montserrat" panose="00000500000000000000" pitchFamily="2" charset="0"/>
            </a:endParaRPr>
          </a:p>
          <a:p>
            <a:pPr algn="l">
              <a:buFont typeface="Arial" panose="020B0604020202020204" pitchFamily="34" charset="0"/>
              <a:buChar char="•"/>
            </a:pPr>
            <a:r>
              <a:rPr lang="es-EC" sz="2400" b="1" i="0" dirty="0">
                <a:solidFill>
                  <a:srgbClr val="000000"/>
                </a:solidFill>
                <a:effectLst/>
                <a:latin typeface="Montserrat" panose="00000500000000000000" pitchFamily="2" charset="0"/>
              </a:rPr>
              <a:t>Optimización multivariada: </a:t>
            </a:r>
            <a:r>
              <a:rPr lang="es-EC" sz="2400" b="0" i="0" dirty="0">
                <a:solidFill>
                  <a:srgbClr val="000000"/>
                </a:solidFill>
                <a:effectLst/>
                <a:latin typeface="Montserrat" panose="00000500000000000000" pitchFamily="2" charset="0"/>
              </a:rPr>
              <a:t>Involucra varias variables interrelacionadas. Es típica en modelos de portafolio, análisis de costos conjuntos o problemas de logística donde intervienen múltiples factores simultáneos.</a:t>
            </a:r>
          </a:p>
        </p:txBody>
      </p:sp>
      <p:sp>
        <p:nvSpPr>
          <p:cNvPr id="8" name="TextBox 7">
            <a:extLst>
              <a:ext uri="{FF2B5EF4-FFF2-40B4-BE49-F238E27FC236}">
                <a16:creationId xmlns:a16="http://schemas.microsoft.com/office/drawing/2014/main" id="{FA470B76-8370-6493-C437-DA98D3B3BC24}"/>
              </a:ext>
            </a:extLst>
          </p:cNvPr>
          <p:cNvSpPr txBox="1"/>
          <p:nvPr/>
        </p:nvSpPr>
        <p:spPr>
          <a:xfrm>
            <a:off x="1044575" y="625803"/>
            <a:ext cx="6553200" cy="523220"/>
          </a:xfrm>
          <a:prstGeom prst="rect">
            <a:avLst/>
          </a:prstGeom>
          <a:solidFill>
            <a:schemeClr val="accent4">
              <a:lumMod val="20000"/>
              <a:lumOff val="80000"/>
            </a:schemeClr>
          </a:solidFill>
          <a:ln>
            <a:solidFill>
              <a:schemeClr val="accent1"/>
            </a:solidFill>
          </a:ln>
        </p:spPr>
        <p:txBody>
          <a:bodyPr wrap="square">
            <a:spAutoFit/>
          </a:bodyPr>
          <a:lstStyle/>
          <a:p>
            <a:pPr algn="l"/>
            <a:r>
              <a:rPr lang="es-EC" sz="2800" b="1" i="0" dirty="0">
                <a:solidFill>
                  <a:srgbClr val="BC7082"/>
                </a:solidFill>
                <a:effectLst/>
                <a:latin typeface="Montserrat" panose="00000500000000000000" pitchFamily="2" charset="0"/>
              </a:rPr>
              <a:t>2. Según el número de variables</a:t>
            </a:r>
            <a:endParaRPr lang="es-EC" sz="2800" b="0" i="0" dirty="0">
              <a:solidFill>
                <a:srgbClr val="BC7082"/>
              </a:solidFill>
              <a:effectLst/>
              <a:latin typeface="Montserrat" panose="00000500000000000000" pitchFamily="2" charset="0"/>
            </a:endParaRPr>
          </a:p>
        </p:txBody>
      </p:sp>
    </p:spTree>
    <p:extLst>
      <p:ext uri="{BB962C8B-B14F-4D97-AF65-F5344CB8AC3E}">
        <p14:creationId xmlns:p14="http://schemas.microsoft.com/office/powerpoint/2010/main" val="1321027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 calcmode="lin" valueType="num">
                                      <p:cBhvr additive="base">
                                        <p:cTn id="7"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7089</TotalTime>
  <Words>1368</Words>
  <Application>Microsoft Office PowerPoint</Application>
  <PresentationFormat>On-screen Show (4:3)</PresentationFormat>
  <Paragraphs>84</Paragraphs>
  <Slides>24</Slides>
  <Notes>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24</vt:i4>
      </vt:variant>
    </vt:vector>
  </HeadingPairs>
  <TitlesOfParts>
    <vt:vector size="36" baseType="lpstr">
      <vt:lpstr>Comic Sans MS</vt:lpstr>
      <vt:lpstr>Calibri</vt:lpstr>
      <vt:lpstr>inherit</vt:lpstr>
      <vt:lpstr>OfficinaSans-Bold</vt:lpstr>
      <vt:lpstr>Arial</vt:lpstr>
      <vt:lpstr>Cambria Math</vt:lpstr>
      <vt:lpstr>TimesNewRomanPS-Italic</vt:lpstr>
      <vt:lpstr>Optr2k</vt:lpstr>
      <vt:lpstr>Montserrat</vt:lpstr>
      <vt:lpstr>TimesNewRomanPS</vt:lpstr>
      <vt:lpstr>Century Gothic</vt:lpstr>
      <vt:lpstr>Office Theme</vt:lpstr>
      <vt:lpstr>PowerPoint Presentation</vt:lpstr>
      <vt:lpstr>PowerPoint Presentation</vt:lpstr>
      <vt:lpstr>PowerPoint Presentation</vt:lpstr>
      <vt:lpstr>Ejercicio de cálculo Univariable y Multivariable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marcelo</dc:creator>
  <cp:lastModifiedBy>Eugenia E Haven</cp:lastModifiedBy>
  <cp:revision>22</cp:revision>
  <dcterms:created xsi:type="dcterms:W3CDTF">2020-06-03T19:40:16Z</dcterms:created>
  <dcterms:modified xsi:type="dcterms:W3CDTF">2026-04-24T23:46:34Z</dcterms:modified>
</cp:coreProperties>
</file>