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sldIdLst>
    <p:sldId id="322" r:id="rId2"/>
    <p:sldId id="367" r:id="rId3"/>
    <p:sldId id="383" r:id="rId4"/>
    <p:sldId id="384" r:id="rId5"/>
    <p:sldId id="385" r:id="rId6"/>
    <p:sldId id="386" r:id="rId7"/>
    <p:sldId id="387" r:id="rId8"/>
    <p:sldId id="388" r:id="rId9"/>
    <p:sldId id="389" r:id="rId10"/>
    <p:sldId id="390" r:id="rId11"/>
    <p:sldId id="391" r:id="rId12"/>
    <p:sldId id="392" r:id="rId13"/>
    <p:sldId id="393" r:id="rId14"/>
    <p:sldId id="402" r:id="rId15"/>
    <p:sldId id="403" r:id="rId16"/>
    <p:sldId id="404" r:id="rId17"/>
    <p:sldId id="394" r:id="rId18"/>
    <p:sldId id="412" r:id="rId19"/>
    <p:sldId id="345" r:id="rId20"/>
    <p:sldId id="358" r:id="rId21"/>
    <p:sldId id="413" r:id="rId22"/>
    <p:sldId id="405" r:id="rId23"/>
  </p:sldIdLst>
  <p:sldSz cx="9144000" cy="6858000" type="screen4x3"/>
  <p:notesSz cx="9144000" cy="6858000"/>
  <p:embeddedFontLst>
    <p:embeddedFont>
      <p:font typeface="Cambria Math" panose="02040503050406030204" pitchFamily="18" charset="0"/>
      <p:regular r:id="rId25"/>
    </p:embeddedFon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Comic Sans MS" panose="030F0702030302020204" pitchFamily="66" charset="0"/>
      <p:regular r:id="rId30"/>
      <p:bold r:id="rId31"/>
      <p:italic r:id="rId32"/>
      <p:boldItalic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7082"/>
    <a:srgbClr val="E3C3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3" autoAdjust="0"/>
    <p:restoredTop sz="94660"/>
  </p:normalViewPr>
  <p:slideViewPr>
    <p:cSldViewPr>
      <p:cViewPr varScale="1">
        <p:scale>
          <a:sx n="77" d="100"/>
          <a:sy n="77" d="100"/>
        </p:scale>
        <p:origin x="1531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genia E Haven" userId="e587682b230253f5" providerId="LiveId" clId="{292BEFBA-77C1-4675-9B36-937615D17D2C}"/>
    <pc:docChg chg="undo custSel addSld delSld modSld sldOrd">
      <pc:chgData name="Eugenia E Haven" userId="e587682b230253f5" providerId="LiveId" clId="{292BEFBA-77C1-4675-9B36-937615D17D2C}" dt="2026-05-03T22:00:56.222" v="520"/>
      <pc:docMkLst>
        <pc:docMk/>
      </pc:docMkLst>
      <pc:sldChg chg="modSp mod">
        <pc:chgData name="Eugenia E Haven" userId="e587682b230253f5" providerId="LiveId" clId="{292BEFBA-77C1-4675-9B36-937615D17D2C}" dt="2026-05-02T23:55:27.289" v="0" actId="20577"/>
        <pc:sldMkLst>
          <pc:docMk/>
          <pc:sldMk cId="0" sldId="322"/>
        </pc:sldMkLst>
        <pc:spChg chg="mod">
          <ac:chgData name="Eugenia E Haven" userId="e587682b230253f5" providerId="LiveId" clId="{292BEFBA-77C1-4675-9B36-937615D17D2C}" dt="2026-05-02T23:55:27.289" v="0" actId="20577"/>
          <ac:spMkLst>
            <pc:docMk/>
            <pc:sldMk cId="0" sldId="322"/>
            <ac:spMk id="10" creationId="{801B8DFB-B8FB-44E1-B8C4-D0221131E293}"/>
          </ac:spMkLst>
        </pc:spChg>
      </pc:sldChg>
      <pc:sldChg chg="ord">
        <pc:chgData name="Eugenia E Haven" userId="e587682b230253f5" providerId="LiveId" clId="{292BEFBA-77C1-4675-9B36-937615D17D2C}" dt="2026-05-03T20:34:43.831" v="420"/>
        <pc:sldMkLst>
          <pc:docMk/>
          <pc:sldMk cId="1990075176" sldId="345"/>
        </pc:sldMkLst>
      </pc:sldChg>
      <pc:sldChg chg="del">
        <pc:chgData name="Eugenia E Haven" userId="e587682b230253f5" providerId="LiveId" clId="{292BEFBA-77C1-4675-9B36-937615D17D2C}" dt="2026-05-02T23:55:41.812" v="1" actId="47"/>
        <pc:sldMkLst>
          <pc:docMk/>
          <pc:sldMk cId="4048948600" sldId="363"/>
        </pc:sldMkLst>
      </pc:sldChg>
      <pc:sldChg chg="del">
        <pc:chgData name="Eugenia E Haven" userId="e587682b230253f5" providerId="LiveId" clId="{292BEFBA-77C1-4675-9B36-937615D17D2C}" dt="2026-05-02T23:55:43.427" v="2" actId="47"/>
        <pc:sldMkLst>
          <pc:docMk/>
          <pc:sldMk cId="1162715133" sldId="364"/>
        </pc:sldMkLst>
      </pc:sldChg>
      <pc:sldChg chg="del">
        <pc:chgData name="Eugenia E Haven" userId="e587682b230253f5" providerId="LiveId" clId="{292BEFBA-77C1-4675-9B36-937615D17D2C}" dt="2026-05-02T23:55:51.962" v="4" actId="47"/>
        <pc:sldMkLst>
          <pc:docMk/>
          <pc:sldMk cId="3768367372" sldId="365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1371256858" sldId="366"/>
        </pc:sldMkLst>
      </pc:sldChg>
      <pc:sldChg chg="addSp delSp modSp mod ord">
        <pc:chgData name="Eugenia E Haven" userId="e587682b230253f5" providerId="LiveId" clId="{292BEFBA-77C1-4675-9B36-937615D17D2C}" dt="2026-05-02T23:57:36.088" v="33" actId="14100"/>
        <pc:sldMkLst>
          <pc:docMk/>
          <pc:sldMk cId="2087718323" sldId="367"/>
        </pc:sldMkLst>
        <pc:spChg chg="del">
          <ac:chgData name="Eugenia E Haven" userId="e587682b230253f5" providerId="LiveId" clId="{292BEFBA-77C1-4675-9B36-937615D17D2C}" dt="2026-05-02T23:56:12.470" v="7" actId="478"/>
          <ac:spMkLst>
            <pc:docMk/>
            <pc:sldMk cId="2087718323" sldId="367"/>
            <ac:spMk id="4" creationId="{3B76A1B1-52A9-BB5F-D73E-214A1F526166}"/>
          </ac:spMkLst>
        </pc:spChg>
        <pc:spChg chg="del mod">
          <ac:chgData name="Eugenia E Haven" userId="e587682b230253f5" providerId="LiveId" clId="{292BEFBA-77C1-4675-9B36-937615D17D2C}" dt="2026-05-02T23:56:08.467" v="6" actId="478"/>
          <ac:spMkLst>
            <pc:docMk/>
            <pc:sldMk cId="2087718323" sldId="367"/>
            <ac:spMk id="6" creationId="{E681DF1C-8AC6-809A-29FC-203A2921ED80}"/>
          </ac:spMkLst>
        </pc:spChg>
        <pc:picChg chg="add mod">
          <ac:chgData name="Eugenia E Haven" userId="e587682b230253f5" providerId="LiveId" clId="{292BEFBA-77C1-4675-9B36-937615D17D2C}" dt="2026-05-02T23:57:36.088" v="33" actId="14100"/>
          <ac:picMkLst>
            <pc:docMk/>
            <pc:sldMk cId="2087718323" sldId="367"/>
            <ac:picMk id="1026" creationId="{12A26DF2-8C46-612A-9191-F243226551E0}"/>
          </ac:picMkLst>
        </pc:picChg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2292578460" sldId="368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1321027432" sldId="369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3320573283" sldId="370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65293576" sldId="371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563802157" sldId="372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2709816210" sldId="373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1574269255" sldId="374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3131524790" sldId="375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2411931699" sldId="376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415940118" sldId="377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3092633427" sldId="378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13612230" sldId="379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198821684" sldId="380"/>
        </pc:sldMkLst>
      </pc:sldChg>
      <pc:sldChg chg="del">
        <pc:chgData name="Eugenia E Haven" userId="e587682b230253f5" providerId="LiveId" clId="{292BEFBA-77C1-4675-9B36-937615D17D2C}" dt="2026-05-03T20:34:38.516" v="418" actId="47"/>
        <pc:sldMkLst>
          <pc:docMk/>
          <pc:sldMk cId="4223286624" sldId="381"/>
        </pc:sldMkLst>
      </pc:sldChg>
      <pc:sldChg chg="del">
        <pc:chgData name="Eugenia E Haven" userId="e587682b230253f5" providerId="LiveId" clId="{292BEFBA-77C1-4675-9B36-937615D17D2C}" dt="2026-05-03T20:34:55.936" v="421" actId="47"/>
        <pc:sldMkLst>
          <pc:docMk/>
          <pc:sldMk cId="1050692155" sldId="382"/>
        </pc:sldMkLst>
      </pc:sldChg>
      <pc:sldChg chg="addSp modSp add mod modAnim">
        <pc:chgData name="Eugenia E Haven" userId="e587682b230253f5" providerId="LiveId" clId="{292BEFBA-77C1-4675-9B36-937615D17D2C}" dt="2026-05-03T00:01:29.390" v="58" actId="255"/>
        <pc:sldMkLst>
          <pc:docMk/>
          <pc:sldMk cId="4011032757" sldId="383"/>
        </pc:sldMkLst>
        <pc:spChg chg="add mod">
          <ac:chgData name="Eugenia E Haven" userId="e587682b230253f5" providerId="LiveId" clId="{292BEFBA-77C1-4675-9B36-937615D17D2C}" dt="2026-05-03T00:01:29.390" v="58" actId="255"/>
          <ac:spMkLst>
            <pc:docMk/>
            <pc:sldMk cId="4011032757" sldId="383"/>
            <ac:spMk id="4" creationId="{AFA4032D-96AE-11E9-9FC8-71385798BB59}"/>
          </ac:spMkLst>
        </pc:spChg>
      </pc:sldChg>
      <pc:sldChg chg="addSp modSp add mod">
        <pc:chgData name="Eugenia E Haven" userId="e587682b230253f5" providerId="LiveId" clId="{292BEFBA-77C1-4675-9B36-937615D17D2C}" dt="2026-05-03T00:02:46.011" v="65" actId="208"/>
        <pc:sldMkLst>
          <pc:docMk/>
          <pc:sldMk cId="3099496620" sldId="384"/>
        </pc:sldMkLst>
        <pc:spChg chg="add mod">
          <ac:chgData name="Eugenia E Haven" userId="e587682b230253f5" providerId="LiveId" clId="{292BEFBA-77C1-4675-9B36-937615D17D2C}" dt="2026-05-03T00:02:46.011" v="65" actId="208"/>
          <ac:spMkLst>
            <pc:docMk/>
            <pc:sldMk cId="3099496620" sldId="384"/>
            <ac:spMk id="4" creationId="{03D6B80D-28F0-ABE1-F718-53810E48E89F}"/>
          </ac:spMkLst>
        </pc:spChg>
      </pc:sldChg>
      <pc:sldChg chg="addSp modSp add">
        <pc:chgData name="Eugenia E Haven" userId="e587682b230253f5" providerId="LiveId" clId="{292BEFBA-77C1-4675-9B36-937615D17D2C}" dt="2026-05-03T00:03:34.571" v="69" actId="14100"/>
        <pc:sldMkLst>
          <pc:docMk/>
          <pc:sldMk cId="4015536981" sldId="385"/>
        </pc:sldMkLst>
        <pc:picChg chg="add mod">
          <ac:chgData name="Eugenia E Haven" userId="e587682b230253f5" providerId="LiveId" clId="{292BEFBA-77C1-4675-9B36-937615D17D2C}" dt="2026-05-03T00:03:34.571" v="69" actId="14100"/>
          <ac:picMkLst>
            <pc:docMk/>
            <pc:sldMk cId="4015536981" sldId="385"/>
            <ac:picMk id="2050" creationId="{5B6A8CD7-E44A-50D4-9AC9-FA3660EF2FE9}"/>
          </ac:picMkLst>
        </pc:picChg>
      </pc:sldChg>
      <pc:sldChg chg="addSp modSp add mod modAnim">
        <pc:chgData name="Eugenia E Haven" userId="e587682b230253f5" providerId="LiveId" clId="{292BEFBA-77C1-4675-9B36-937615D17D2C}" dt="2026-05-03T21:39:47.646" v="427" actId="207"/>
        <pc:sldMkLst>
          <pc:docMk/>
          <pc:sldMk cId="2739671196" sldId="386"/>
        </pc:sldMkLst>
        <pc:spChg chg="add mod">
          <ac:chgData name="Eugenia E Haven" userId="e587682b230253f5" providerId="LiveId" clId="{292BEFBA-77C1-4675-9B36-937615D17D2C}" dt="2026-05-03T21:39:30.234" v="426" actId="207"/>
          <ac:spMkLst>
            <pc:docMk/>
            <pc:sldMk cId="2739671196" sldId="386"/>
            <ac:spMk id="4" creationId="{097BCEAA-E67D-18E4-DDA9-83FB120799AA}"/>
          </ac:spMkLst>
        </pc:spChg>
        <pc:spChg chg="add mod">
          <ac:chgData name="Eugenia E Haven" userId="e587682b230253f5" providerId="LiveId" clId="{292BEFBA-77C1-4675-9B36-937615D17D2C}" dt="2026-05-03T21:39:47.646" v="427" actId="207"/>
          <ac:spMkLst>
            <pc:docMk/>
            <pc:sldMk cId="2739671196" sldId="386"/>
            <ac:spMk id="6" creationId="{4AEE9C53-7058-EFFE-5986-25437A8C42E1}"/>
          </ac:spMkLst>
        </pc:spChg>
        <pc:picChg chg="mod">
          <ac:chgData name="Eugenia E Haven" userId="e587682b230253f5" providerId="LiveId" clId="{292BEFBA-77C1-4675-9B36-937615D17D2C}" dt="2026-05-03T00:06:25.368" v="89" actId="14100"/>
          <ac:picMkLst>
            <pc:docMk/>
            <pc:sldMk cId="2739671196" sldId="386"/>
            <ac:picMk id="2" creationId="{830D9934-BF7A-F663-8F75-0D41510B7E6C}"/>
          </ac:picMkLst>
        </pc:picChg>
      </pc:sldChg>
      <pc:sldChg chg="addSp modSp add mod">
        <pc:chgData name="Eugenia E Haven" userId="e587682b230253f5" providerId="LiveId" clId="{292BEFBA-77C1-4675-9B36-937615D17D2C}" dt="2026-05-03T00:08:46.939" v="105" actId="6549"/>
        <pc:sldMkLst>
          <pc:docMk/>
          <pc:sldMk cId="854056780" sldId="387"/>
        </pc:sldMkLst>
        <pc:spChg chg="add mod">
          <ac:chgData name="Eugenia E Haven" userId="e587682b230253f5" providerId="LiveId" clId="{292BEFBA-77C1-4675-9B36-937615D17D2C}" dt="2026-05-03T00:08:46.939" v="105" actId="6549"/>
          <ac:spMkLst>
            <pc:docMk/>
            <pc:sldMk cId="854056780" sldId="387"/>
            <ac:spMk id="4" creationId="{9A3A455C-5EC3-27F9-1F30-C1EE8BB59E44}"/>
          </ac:spMkLst>
        </pc:spChg>
      </pc:sldChg>
      <pc:sldChg chg="addSp modSp add mod modAnim">
        <pc:chgData name="Eugenia E Haven" userId="e587682b230253f5" providerId="LiveId" clId="{292BEFBA-77C1-4675-9B36-937615D17D2C}" dt="2026-05-03T21:42:16.106" v="434" actId="207"/>
        <pc:sldMkLst>
          <pc:docMk/>
          <pc:sldMk cId="1405759068" sldId="388"/>
        </pc:sldMkLst>
        <pc:spChg chg="add mod">
          <ac:chgData name="Eugenia E Haven" userId="e587682b230253f5" providerId="LiveId" clId="{292BEFBA-77C1-4675-9B36-937615D17D2C}" dt="2026-05-03T21:42:16.106" v="434" actId="207"/>
          <ac:spMkLst>
            <pc:docMk/>
            <pc:sldMk cId="1405759068" sldId="388"/>
            <ac:spMk id="4" creationId="{D5FE0AE9-43EC-8F81-CD0B-A2C0FD20863D}"/>
          </ac:spMkLst>
        </pc:spChg>
        <pc:spChg chg="add mod">
          <ac:chgData name="Eugenia E Haven" userId="e587682b230253f5" providerId="LiveId" clId="{292BEFBA-77C1-4675-9B36-937615D17D2C}" dt="2026-05-03T21:40:59.625" v="432" actId="113"/>
          <ac:spMkLst>
            <pc:docMk/>
            <pc:sldMk cId="1405759068" sldId="388"/>
            <ac:spMk id="6" creationId="{E11B7EDB-D809-376E-DD17-C3781218D700}"/>
          </ac:spMkLst>
        </pc:spChg>
      </pc:sldChg>
      <pc:sldChg chg="addSp modSp add mod">
        <pc:chgData name="Eugenia E Haven" userId="e587682b230253f5" providerId="LiveId" clId="{292BEFBA-77C1-4675-9B36-937615D17D2C}" dt="2026-05-03T21:42:47.096" v="435" actId="207"/>
        <pc:sldMkLst>
          <pc:docMk/>
          <pc:sldMk cId="2029251015" sldId="389"/>
        </pc:sldMkLst>
        <pc:spChg chg="add mod">
          <ac:chgData name="Eugenia E Haven" userId="e587682b230253f5" providerId="LiveId" clId="{292BEFBA-77C1-4675-9B36-937615D17D2C}" dt="2026-05-03T21:42:47.096" v="435" actId="207"/>
          <ac:spMkLst>
            <pc:docMk/>
            <pc:sldMk cId="2029251015" sldId="389"/>
            <ac:spMk id="6" creationId="{73F844BA-C38D-D943-D901-8D85F63BA5D9}"/>
          </ac:spMkLst>
        </pc:spChg>
        <pc:picChg chg="add mod modCrop">
          <ac:chgData name="Eugenia E Haven" userId="e587682b230253f5" providerId="LiveId" clId="{292BEFBA-77C1-4675-9B36-937615D17D2C}" dt="2026-05-03T00:17:56.166" v="158" actId="1076"/>
          <ac:picMkLst>
            <pc:docMk/>
            <pc:sldMk cId="2029251015" sldId="389"/>
            <ac:picMk id="4" creationId="{548AEC62-A58C-D289-647C-0CEEA2CA07E9}"/>
          </ac:picMkLst>
        </pc:picChg>
      </pc:sldChg>
      <pc:sldChg chg="addSp modSp add mod">
        <pc:chgData name="Eugenia E Haven" userId="e587682b230253f5" providerId="LiveId" clId="{292BEFBA-77C1-4675-9B36-937615D17D2C}" dt="2026-05-03T21:43:35.854" v="437" actId="207"/>
        <pc:sldMkLst>
          <pc:docMk/>
          <pc:sldMk cId="1937072511" sldId="390"/>
        </pc:sldMkLst>
        <pc:spChg chg="add mod">
          <ac:chgData name="Eugenia E Haven" userId="e587682b230253f5" providerId="LiveId" clId="{292BEFBA-77C1-4675-9B36-937615D17D2C}" dt="2026-05-03T21:43:35.854" v="437" actId="207"/>
          <ac:spMkLst>
            <pc:docMk/>
            <pc:sldMk cId="1937072511" sldId="390"/>
            <ac:spMk id="4" creationId="{FFBE4638-4E75-3F3B-5BFB-AFA1689AD42A}"/>
          </ac:spMkLst>
        </pc:spChg>
      </pc:sldChg>
      <pc:sldChg chg="addSp modSp add mod">
        <pc:chgData name="Eugenia E Haven" userId="e587682b230253f5" providerId="LiveId" clId="{292BEFBA-77C1-4675-9B36-937615D17D2C}" dt="2026-05-03T00:22:21.932" v="184" actId="208"/>
        <pc:sldMkLst>
          <pc:docMk/>
          <pc:sldMk cId="2779358262" sldId="391"/>
        </pc:sldMkLst>
        <pc:picChg chg="add mod modCrop">
          <ac:chgData name="Eugenia E Haven" userId="e587682b230253f5" providerId="LiveId" clId="{292BEFBA-77C1-4675-9B36-937615D17D2C}" dt="2026-05-03T00:22:19.154" v="183" actId="208"/>
          <ac:picMkLst>
            <pc:docMk/>
            <pc:sldMk cId="2779358262" sldId="391"/>
            <ac:picMk id="4" creationId="{621D4F5E-ED87-B35D-9F4C-8E32400885AA}"/>
          </ac:picMkLst>
        </pc:picChg>
        <pc:picChg chg="add mod modCrop">
          <ac:chgData name="Eugenia E Haven" userId="e587682b230253f5" providerId="LiveId" clId="{292BEFBA-77C1-4675-9B36-937615D17D2C}" dt="2026-05-03T00:22:21.932" v="184" actId="208"/>
          <ac:picMkLst>
            <pc:docMk/>
            <pc:sldMk cId="2779358262" sldId="391"/>
            <ac:picMk id="6" creationId="{6E973937-B7A8-3546-07D7-6DE2BC0E8BE9}"/>
          </ac:picMkLst>
        </pc:picChg>
      </pc:sldChg>
      <pc:sldChg chg="addSp modSp add mod modAnim">
        <pc:chgData name="Eugenia E Haven" userId="e587682b230253f5" providerId="LiveId" clId="{292BEFBA-77C1-4675-9B36-937615D17D2C}" dt="2026-05-03T21:46:29.956" v="443"/>
        <pc:sldMkLst>
          <pc:docMk/>
          <pc:sldMk cId="345885839" sldId="392"/>
        </pc:sldMkLst>
        <pc:spChg chg="add mod">
          <ac:chgData name="Eugenia E Haven" userId="e587682b230253f5" providerId="LiveId" clId="{292BEFBA-77C1-4675-9B36-937615D17D2C}" dt="2026-05-03T21:45:22.221" v="440" actId="20577"/>
          <ac:spMkLst>
            <pc:docMk/>
            <pc:sldMk cId="345885839" sldId="392"/>
            <ac:spMk id="4" creationId="{3485DDD7-A181-F074-3666-D434A430C9A1}"/>
          </ac:spMkLst>
        </pc:spChg>
        <pc:spChg chg="add mod">
          <ac:chgData name="Eugenia E Haven" userId="e587682b230253f5" providerId="LiveId" clId="{292BEFBA-77C1-4675-9B36-937615D17D2C}" dt="2026-05-03T21:46:04.920" v="442" actId="207"/>
          <ac:spMkLst>
            <pc:docMk/>
            <pc:sldMk cId="345885839" sldId="392"/>
            <ac:spMk id="6" creationId="{F5B26538-D68B-64AC-FB98-CB9C348B22D0}"/>
          </ac:spMkLst>
        </pc:spChg>
      </pc:sldChg>
      <pc:sldChg chg="addSp modSp add mod">
        <pc:chgData name="Eugenia E Haven" userId="e587682b230253f5" providerId="LiveId" clId="{292BEFBA-77C1-4675-9B36-937615D17D2C}" dt="2026-05-03T21:47:24.217" v="446" actId="207"/>
        <pc:sldMkLst>
          <pc:docMk/>
          <pc:sldMk cId="3886794335" sldId="393"/>
        </pc:sldMkLst>
        <pc:spChg chg="add mod">
          <ac:chgData name="Eugenia E Haven" userId="e587682b230253f5" providerId="LiveId" clId="{292BEFBA-77C1-4675-9B36-937615D17D2C}" dt="2026-05-03T21:47:07.817" v="445" actId="207"/>
          <ac:spMkLst>
            <pc:docMk/>
            <pc:sldMk cId="3886794335" sldId="393"/>
            <ac:spMk id="4" creationId="{ED52A05D-4FFF-A8BE-E3AC-1C5689C2EFF8}"/>
          </ac:spMkLst>
        </pc:spChg>
        <pc:spChg chg="add mod">
          <ac:chgData name="Eugenia E Haven" userId="e587682b230253f5" providerId="LiveId" clId="{292BEFBA-77C1-4675-9B36-937615D17D2C}" dt="2026-05-03T21:47:24.217" v="446" actId="207"/>
          <ac:spMkLst>
            <pc:docMk/>
            <pc:sldMk cId="3886794335" sldId="393"/>
            <ac:spMk id="6" creationId="{B39BF419-2080-856A-81DA-2DFED88ECD52}"/>
          </ac:spMkLst>
        </pc:spChg>
        <pc:picChg chg="mod">
          <ac:chgData name="Eugenia E Haven" userId="e587682b230253f5" providerId="LiveId" clId="{292BEFBA-77C1-4675-9B36-937615D17D2C}" dt="2026-05-03T00:26:31.812" v="209" actId="14100"/>
          <ac:picMkLst>
            <pc:docMk/>
            <pc:sldMk cId="3886794335" sldId="393"/>
            <ac:picMk id="2" creationId="{14A5DBC2-7E33-8CF9-46E4-7BC0D7E956D4}"/>
          </ac:picMkLst>
        </pc:picChg>
      </pc:sldChg>
      <pc:sldChg chg="addSp modSp add mod ord">
        <pc:chgData name="Eugenia E Haven" userId="e587682b230253f5" providerId="LiveId" clId="{292BEFBA-77C1-4675-9B36-937615D17D2C}" dt="2026-05-03T16:47:36.833" v="302"/>
        <pc:sldMkLst>
          <pc:docMk/>
          <pc:sldMk cId="3018715544" sldId="394"/>
        </pc:sldMkLst>
        <pc:spChg chg="add mod">
          <ac:chgData name="Eugenia E Haven" userId="e587682b230253f5" providerId="LiveId" clId="{292BEFBA-77C1-4675-9B36-937615D17D2C}" dt="2026-05-03T01:58:00.340" v="280" actId="113"/>
          <ac:spMkLst>
            <pc:docMk/>
            <pc:sldMk cId="3018715544" sldId="394"/>
            <ac:spMk id="4" creationId="{A6D86984-3A9D-92CD-915C-F6236F2AE555}"/>
          </ac:spMkLst>
        </pc:spChg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4078100722" sldId="395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290060564" sldId="396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788622749" sldId="397"/>
        </pc:sldMkLst>
      </pc:sldChg>
      <pc:sldChg chg="del">
        <pc:chgData name="Eugenia E Haven" userId="e587682b230253f5" providerId="LiveId" clId="{292BEFBA-77C1-4675-9B36-937615D17D2C}" dt="2026-05-02T23:55:49.286" v="3" actId="47"/>
        <pc:sldMkLst>
          <pc:docMk/>
          <pc:sldMk cId="2048742021" sldId="397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1251016368" sldId="398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3750068966" sldId="399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1614480123" sldId="400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3969891750" sldId="401"/>
        </pc:sldMkLst>
      </pc:sldChg>
      <pc:sldChg chg="addSp delSp modSp add mod ord">
        <pc:chgData name="Eugenia E Haven" userId="e587682b230253f5" providerId="LiveId" clId="{292BEFBA-77C1-4675-9B36-937615D17D2C}" dt="2026-05-03T21:53:15.402" v="512" actId="207"/>
        <pc:sldMkLst>
          <pc:docMk/>
          <pc:sldMk cId="2871783684" sldId="402"/>
        </pc:sldMkLst>
        <pc:spChg chg="add mod">
          <ac:chgData name="Eugenia E Haven" userId="e587682b230253f5" providerId="LiveId" clId="{292BEFBA-77C1-4675-9B36-937615D17D2C}" dt="2026-05-03T21:53:15.402" v="512" actId="207"/>
          <ac:spMkLst>
            <pc:docMk/>
            <pc:sldMk cId="2871783684" sldId="402"/>
            <ac:spMk id="10" creationId="{A5DAC424-207C-A23E-F687-7FCFC55E97BD}"/>
          </ac:spMkLst>
        </pc:spChg>
        <pc:picChg chg="add del mod modCrop">
          <ac:chgData name="Eugenia E Haven" userId="e587682b230253f5" providerId="LiveId" clId="{292BEFBA-77C1-4675-9B36-937615D17D2C}" dt="2026-05-03T01:43:55.486" v="244" actId="478"/>
          <ac:picMkLst>
            <pc:docMk/>
            <pc:sldMk cId="2871783684" sldId="402"/>
            <ac:picMk id="4" creationId="{612E4EED-6765-D2A5-9C18-5ABCA2E3B6A8}"/>
          </ac:picMkLst>
        </pc:picChg>
        <pc:picChg chg="add del mod modCrop">
          <ac:chgData name="Eugenia E Haven" userId="e587682b230253f5" providerId="LiveId" clId="{292BEFBA-77C1-4675-9B36-937615D17D2C}" dt="2026-05-03T16:53:04.445" v="304" actId="478"/>
          <ac:picMkLst>
            <pc:docMk/>
            <pc:sldMk cId="2871783684" sldId="402"/>
            <ac:picMk id="6" creationId="{9FCF81FD-4F1B-971B-D4F7-1270DD954B28}"/>
          </ac:picMkLst>
        </pc:picChg>
        <pc:picChg chg="add mod modCrop">
          <ac:chgData name="Eugenia E Haven" userId="e587682b230253f5" providerId="LiveId" clId="{292BEFBA-77C1-4675-9B36-937615D17D2C}" dt="2026-05-03T16:53:56.584" v="308" actId="14100"/>
          <ac:picMkLst>
            <pc:docMk/>
            <pc:sldMk cId="2871783684" sldId="402"/>
            <ac:picMk id="8" creationId="{32CF6EA3-20AE-8463-9DC9-A0CF79A45A47}"/>
          </ac:picMkLst>
        </pc:picChg>
      </pc:sldChg>
      <pc:sldChg chg="addSp modSp add mod">
        <pc:chgData name="Eugenia E Haven" userId="e587682b230253f5" providerId="LiveId" clId="{292BEFBA-77C1-4675-9B36-937615D17D2C}" dt="2026-05-03T21:53:36.193" v="515" actId="122"/>
        <pc:sldMkLst>
          <pc:docMk/>
          <pc:sldMk cId="3844500658" sldId="403"/>
        </pc:sldMkLst>
        <pc:spChg chg="add mod">
          <ac:chgData name="Eugenia E Haven" userId="e587682b230253f5" providerId="LiveId" clId="{292BEFBA-77C1-4675-9B36-937615D17D2C}" dt="2026-05-03T21:53:36.193" v="515" actId="122"/>
          <ac:spMkLst>
            <pc:docMk/>
            <pc:sldMk cId="3844500658" sldId="403"/>
            <ac:spMk id="6" creationId="{A30FB23E-4500-1A53-546A-562884BD697D}"/>
          </ac:spMkLst>
        </pc:spChg>
        <pc:picChg chg="add mod modCrop">
          <ac:chgData name="Eugenia E Haven" userId="e587682b230253f5" providerId="LiveId" clId="{292BEFBA-77C1-4675-9B36-937615D17D2C}" dt="2026-05-03T16:43:43.055" v="288" actId="14100"/>
          <ac:picMkLst>
            <pc:docMk/>
            <pc:sldMk cId="3844500658" sldId="403"/>
            <ac:picMk id="4" creationId="{252F4546-654F-FDCA-EBD4-661F7DF6B4D5}"/>
          </ac:picMkLst>
        </pc:picChg>
      </pc:sldChg>
      <pc:sldChg chg="addSp modSp add mod">
        <pc:chgData name="Eugenia E Haven" userId="e587682b230253f5" providerId="LiveId" clId="{292BEFBA-77C1-4675-9B36-937615D17D2C}" dt="2026-05-03T21:51:35.056" v="511" actId="20577"/>
        <pc:sldMkLst>
          <pc:docMk/>
          <pc:sldMk cId="664716708" sldId="404"/>
        </pc:sldMkLst>
        <pc:spChg chg="add mod">
          <ac:chgData name="Eugenia E Haven" userId="e587682b230253f5" providerId="LiveId" clId="{292BEFBA-77C1-4675-9B36-937615D17D2C}" dt="2026-05-03T21:51:35.056" v="511" actId="20577"/>
          <ac:spMkLst>
            <pc:docMk/>
            <pc:sldMk cId="664716708" sldId="404"/>
            <ac:spMk id="6" creationId="{87116B33-1D05-52F5-39B9-6E0871219CE4}"/>
          </ac:spMkLst>
        </pc:spChg>
        <pc:picChg chg="add mod modCrop">
          <ac:chgData name="Eugenia E Haven" userId="e587682b230253f5" providerId="LiveId" clId="{292BEFBA-77C1-4675-9B36-937615D17D2C}" dt="2026-05-03T21:48:26.740" v="447" actId="14100"/>
          <ac:picMkLst>
            <pc:docMk/>
            <pc:sldMk cId="664716708" sldId="404"/>
            <ac:picMk id="4" creationId="{FE425A71-8FC6-34AF-BCF0-7F81E3610DC7}"/>
          </ac:picMkLst>
        </pc:picChg>
      </pc:sldChg>
      <pc:sldChg chg="add ord">
        <pc:chgData name="Eugenia E Haven" userId="e587682b230253f5" providerId="LiveId" clId="{292BEFBA-77C1-4675-9B36-937615D17D2C}" dt="2026-05-03T20:35:00.611" v="423"/>
        <pc:sldMkLst>
          <pc:docMk/>
          <pc:sldMk cId="3544496895" sldId="405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1754648939" sldId="406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2920423494" sldId="407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2127030796" sldId="408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1045478201" sldId="409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2837576269" sldId="410"/>
        </pc:sldMkLst>
      </pc:sldChg>
      <pc:sldChg chg="add del">
        <pc:chgData name="Eugenia E Haven" userId="e587682b230253f5" providerId="LiveId" clId="{292BEFBA-77C1-4675-9B36-937615D17D2C}" dt="2026-05-03T20:34:38.516" v="418" actId="47"/>
        <pc:sldMkLst>
          <pc:docMk/>
          <pc:sldMk cId="3055742476" sldId="411"/>
        </pc:sldMkLst>
      </pc:sldChg>
      <pc:sldChg chg="add">
        <pc:chgData name="Eugenia E Haven" userId="e587682b230253f5" providerId="LiveId" clId="{292BEFBA-77C1-4675-9B36-937615D17D2C}" dt="2026-05-03T20:32:46.438" v="417"/>
        <pc:sldMkLst>
          <pc:docMk/>
          <pc:sldMk cId="2408353788" sldId="412"/>
        </pc:sldMkLst>
      </pc:sldChg>
      <pc:sldChg chg="add del">
        <pc:chgData name="Eugenia E Haven" userId="e587682b230253f5" providerId="LiveId" clId="{292BEFBA-77C1-4675-9B36-937615D17D2C}" dt="2026-05-03T20:32:38.961" v="416" actId="2696"/>
        <pc:sldMkLst>
          <pc:docMk/>
          <pc:sldMk cId="3121996415" sldId="412"/>
        </pc:sldMkLst>
      </pc:sldChg>
      <pc:sldChg chg="add">
        <pc:chgData name="Eugenia E Haven" userId="e587682b230253f5" providerId="LiveId" clId="{292BEFBA-77C1-4675-9B36-937615D17D2C}" dt="2026-05-03T22:00:56.222" v="520"/>
        <pc:sldMkLst>
          <pc:docMk/>
          <pc:sldMk cId="2150187287" sldId="413"/>
        </pc:sldMkLst>
      </pc:sldChg>
      <pc:sldChg chg="add del">
        <pc:chgData name="Eugenia E Haven" userId="e587682b230253f5" providerId="LiveId" clId="{292BEFBA-77C1-4675-9B36-937615D17D2C}" dt="2026-05-03T22:00:51.727" v="519" actId="2696"/>
        <pc:sldMkLst>
          <pc:docMk/>
          <pc:sldMk cId="3394574953" sldId="413"/>
        </pc:sldMkLst>
      </pc:sldChg>
      <pc:sldChg chg="add del">
        <pc:chgData name="Eugenia E Haven" userId="e587682b230253f5" providerId="LiveId" clId="{292BEFBA-77C1-4675-9B36-937615D17D2C}" dt="2026-05-03T21:58:37.803" v="518"/>
        <pc:sldMkLst>
          <pc:docMk/>
          <pc:sldMk cId="838865649" sldId="4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5FFA1-AB9E-4F47-B972-A7636881EFD0}" type="datetimeFigureOut">
              <a:rPr lang="es-ES" smtClean="0"/>
              <a:t>02/05/2026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E9D29-6F3D-4BEC-B37A-DB864D65135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295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79194" y="1156208"/>
            <a:ext cx="5785611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72460" y="1369517"/>
            <a:ext cx="2799079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7423" y="1943480"/>
            <a:ext cx="6169152" cy="1781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ject 2">
            <a:extLst>
              <a:ext uri="{FF2B5EF4-FFF2-40B4-BE49-F238E27FC236}">
                <a16:creationId xmlns:a16="http://schemas.microsoft.com/office/drawing/2014/main" id="{38DBD551-9107-4AE7-AC9A-186422CE9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13" y="1501775"/>
            <a:ext cx="58007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2EACC44E-D75A-41FF-B009-996D0056BE07}"/>
              </a:ext>
            </a:extLst>
          </p:cNvPr>
          <p:cNvSpPr txBox="1"/>
          <p:nvPr/>
        </p:nvSpPr>
        <p:spPr>
          <a:xfrm>
            <a:off x="2743200" y="5867400"/>
            <a:ext cx="3981450" cy="382156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s-EC" sz="2400" b="1" spc="-85" dirty="0">
                <a:solidFill>
                  <a:srgbClr val="9A1800"/>
                </a:solidFill>
                <a:latin typeface="Century Gothic"/>
                <a:cs typeface="Century Gothic"/>
              </a:rPr>
              <a:t>DR</a:t>
            </a:r>
            <a:r>
              <a:rPr sz="2400" b="1" spc="-85" dirty="0">
                <a:solidFill>
                  <a:srgbClr val="9A1800"/>
                </a:solidFill>
                <a:latin typeface="Century Gothic"/>
                <a:cs typeface="Century Gothic"/>
              </a:rPr>
              <a:t>.</a:t>
            </a:r>
            <a:r>
              <a:rPr sz="2400" b="1" spc="-260" dirty="0">
                <a:solidFill>
                  <a:srgbClr val="9A1800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9A1800"/>
                </a:solidFill>
                <a:latin typeface="Century Gothic"/>
                <a:cs typeface="Century Gothic"/>
              </a:rPr>
              <a:t>Marcelo</a:t>
            </a:r>
            <a:r>
              <a:rPr sz="2400" b="1" spc="-260" dirty="0">
                <a:solidFill>
                  <a:srgbClr val="9A1800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9A1800"/>
                </a:solidFill>
                <a:latin typeface="Century Gothic"/>
                <a:cs typeface="Century Gothic"/>
              </a:rPr>
              <a:t>Salazar</a:t>
            </a:r>
            <a:r>
              <a:rPr sz="2400" b="1" spc="-270" dirty="0">
                <a:solidFill>
                  <a:srgbClr val="9A1800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9A1800"/>
                </a:solidFill>
                <a:latin typeface="Century Gothic"/>
                <a:cs typeface="Century Gothic"/>
              </a:rPr>
              <a:t>Lozada</a:t>
            </a:r>
            <a:endParaRPr lang="es-EC" sz="2400" b="1" spc="-95" dirty="0">
              <a:solidFill>
                <a:srgbClr val="9A1800"/>
              </a:solidFill>
              <a:latin typeface="Century Gothic"/>
              <a:cs typeface="Century Gothic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01B8DFB-B8FB-44E1-B8C4-D0221131E293}"/>
              </a:ext>
            </a:extLst>
          </p:cNvPr>
          <p:cNvSpPr txBox="1"/>
          <p:nvPr/>
        </p:nvSpPr>
        <p:spPr>
          <a:xfrm>
            <a:off x="2286000" y="3213100"/>
            <a:ext cx="4733925" cy="23211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lang="es-EC" sz="3600" b="1" spc="-8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entury Gothic"/>
              </a:rPr>
              <a:t>Optimización aplicada a la Administración y Economía</a:t>
            </a:r>
          </a:p>
          <a:p>
            <a:pPr marL="12700" algn="ctr">
              <a:spcBef>
                <a:spcPts val="100"/>
              </a:spcBef>
              <a:defRPr/>
            </a:pPr>
            <a:r>
              <a:rPr lang="es-EC" sz="3600" b="1" spc="-8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entury Gothic"/>
              </a:rPr>
              <a:t>Clase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6FDA5-AB2B-2D12-D634-A3706A7C3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C931E108-5756-7C6A-01DE-C7CD8C9E2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BE4638-4E75-3F3B-5BFB-AFA1689AD42A}"/>
              </a:ext>
            </a:extLst>
          </p:cNvPr>
          <p:cNvSpPr txBox="1"/>
          <p:nvPr/>
        </p:nvSpPr>
        <p:spPr>
          <a:xfrm>
            <a:off x="152400" y="1070662"/>
            <a:ext cx="8686800" cy="39780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 matriz Hessiana y el análisis de curvatura</a:t>
            </a:r>
            <a:endParaRPr lang="es-EC" sz="24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  <a:p>
            <a:pPr algn="l">
              <a:spcAft>
                <a:spcPts val="1500"/>
              </a:spcAft>
              <a:buNone/>
            </a:pP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Para clasificar los puntos críticos en máximos, mínimos o puntos silla, es necesario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evaluar la curvatura mediante la </a:t>
            </a:r>
            <a:r>
              <a:rPr lang="es-EC" sz="2400" b="0" i="0" u="sng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matriz Hessiana, que contiene las segundas derivadas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Su interpretación requiere comprender conceptos como: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convexidad y concavidad en varias dimensiones.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Definitud positiva, negativa e indefinida.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Cómo distinguir si un punto estacionario es estable, inestable o neutro.</a:t>
            </a:r>
          </a:p>
        </p:txBody>
      </p:sp>
    </p:spTree>
    <p:extLst>
      <p:ext uri="{BB962C8B-B14F-4D97-AF65-F5344CB8AC3E}">
        <p14:creationId xmlns:p14="http://schemas.microsoft.com/office/powerpoint/2010/main" val="1937072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EBA9F-0B70-9CC7-3049-F97271A6D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5EB7CF6D-01E7-9442-EC69-97955E884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1D4F5E-ED87-B35D-9F4C-8E32400885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41" t="53672" r="68645" b="13182"/>
          <a:stretch>
            <a:fillRect/>
          </a:stretch>
        </p:blipFill>
        <p:spPr>
          <a:xfrm>
            <a:off x="1981200" y="263754"/>
            <a:ext cx="4495800" cy="2909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973937-B7A8-3546-07D7-6DE2BC0E8B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66" t="54981" r="66667" b="14445"/>
          <a:stretch>
            <a:fillRect/>
          </a:stretch>
        </p:blipFill>
        <p:spPr>
          <a:xfrm>
            <a:off x="2034288" y="3549917"/>
            <a:ext cx="4495800" cy="28994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79358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64C8E-199F-73CD-5643-67C1429F1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7F1EDE73-62A5-F153-8E37-5992102DB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85DDD7-A181-F074-3666-D434A430C9A1}"/>
                  </a:ext>
                </a:extLst>
              </p:cNvPr>
              <p:cNvSpPr txBox="1"/>
              <p:nvPr/>
            </p:nvSpPr>
            <p:spPr>
              <a:xfrm>
                <a:off x="908844" y="986570"/>
                <a:ext cx="6835774" cy="139268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500"/>
                  </a:spcAft>
                  <a:buNone/>
                </a:pPr>
                <a:r>
                  <a:rPr lang="en-US" sz="2400" b="1" i="0" dirty="0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Clasificación de un punto </a:t>
                </a:r>
                <a:r>
                  <a:rPr lang="en-US" sz="2400" b="1" i="0" dirty="0" err="1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crítico</a:t>
                </a:r>
                <a:r>
                  <a:rPr lang="en-US" sz="2400" b="1" i="0" dirty="0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1" i="0" dirty="0" err="1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usando</a:t>
                </a:r>
                <a:r>
                  <a:rPr lang="en-US" sz="2400" b="1" i="0" dirty="0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 la </a:t>
                </a:r>
                <a:r>
                  <a:rPr lang="en-US" sz="2400" b="1" i="0" dirty="0" err="1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Hessiana</a:t>
                </a:r>
                <a:endParaRPr lang="en-US" sz="2400" b="1" i="0" dirty="0">
                  <a:solidFill>
                    <a:schemeClr val="accent2"/>
                  </a:solidFill>
                  <a:effectLst/>
                  <a:latin typeface="Montserrat" panose="00000500000000000000" pitchFamily="2" charset="0"/>
                </a:endParaRPr>
              </a:p>
              <a:p>
                <a:pPr>
                  <a:buNone/>
                </a:pP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Se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analiza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la </a:t>
                </a:r>
                <a:r>
                  <a:rPr lang="en-US" sz="2400" b="0" i="1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definitez</a:t>
                </a:r>
                <a:r>
                  <a:rPr lang="en-US" sz="2400" b="0" i="1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de:</a:t>
                </a:r>
                <a14:m>
                  <m:oMath xmlns:m="http://schemas.openxmlformats.org/officeDocument/2006/math">
                    <m:r>
                      <a:rPr lang="es-EC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A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ar-AE" sz="2400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85DDD7-A181-F074-3666-D434A430C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844" y="986570"/>
                <a:ext cx="6835774" cy="1392689"/>
              </a:xfrm>
              <a:prstGeom prst="rect">
                <a:avLst/>
              </a:prstGeom>
              <a:blipFill>
                <a:blip r:embed="rId3"/>
                <a:stretch>
                  <a:fillRect l="-1247" t="-2609" b="-869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B26538-D68B-64AC-FB98-CB9C348B22D0}"/>
                  </a:ext>
                </a:extLst>
              </p:cNvPr>
              <p:cNvSpPr txBox="1"/>
              <p:nvPr/>
            </p:nvSpPr>
            <p:spPr>
              <a:xfrm>
                <a:off x="381000" y="3200400"/>
                <a:ext cx="8153400" cy="26776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ar-AE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AE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ar-AE" sz="280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ar-AE" sz="2800">
                        <a:latin typeface="Cambria Math" panose="02040503050406030204" pitchFamily="18" charset="0"/>
                      </a:rPr>
                      <m:t>≻</m:t>
                    </m:r>
                    <m:r>
                      <a:rPr lang="ar-AE" sz="28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Montserrat" panose="00000500000000000000" pitchFamily="2" charset="0"/>
                  </a:rPr>
                  <a:t> </a:t>
                </a:r>
                <a:r>
                  <a:rPr lang="en-US" sz="2800" dirty="0" err="1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f”</a:t>
                </a:r>
                <a:r>
                  <a:rPr lang="en-US" sz="2000" dirty="0" err="1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x</a:t>
                </a:r>
                <a:r>
                  <a:rPr lang="en-US" sz="2800" dirty="0">
                    <a:solidFill>
                      <a:srgbClr val="000000"/>
                    </a:solidFill>
                    <a:latin typeface="Montserrat" panose="00000500000000000000" pitchFamily="2" charset="0"/>
                  </a:rPr>
                  <a:t> o </a:t>
                </a:r>
                <a:r>
                  <a:rPr lang="en-US" sz="2800" dirty="0" err="1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f”</a:t>
                </a:r>
                <a:r>
                  <a:rPr lang="en-US" sz="2000" dirty="0" err="1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y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positiva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→ </a:t>
                </a:r>
                <a:r>
                  <a:rPr lang="en-US" sz="2800" b="0" i="0" dirty="0" err="1">
                    <a:solidFill>
                      <a:srgbClr val="C00000"/>
                    </a:solidFill>
                    <a:effectLst/>
                    <a:latin typeface="Montserrat" panose="00000500000000000000" pitchFamily="2" charset="0"/>
                  </a:rPr>
                  <a:t>mínimo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local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ar-AE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AE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ar-AE" sz="2800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ar-AE" sz="2800" i="0">
                        <a:latin typeface="Cambria Math" panose="02040503050406030204" pitchFamily="18" charset="0"/>
                      </a:rPr>
                      <m:t>≻</m:t>
                    </m:r>
                    <m:r>
                      <a:rPr lang="ar-AE" sz="2800" i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dirty="0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f”</a:t>
                </a:r>
                <a:r>
                  <a:rPr lang="en-US" sz="2000" dirty="0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x</a:t>
                </a:r>
                <a:r>
                  <a:rPr lang="en-US" sz="2800" dirty="0">
                    <a:solidFill>
                      <a:srgbClr val="000000"/>
                    </a:solidFill>
                    <a:latin typeface="Montserrat" panose="00000500000000000000" pitchFamily="2" charset="0"/>
                  </a:rPr>
                  <a:t> o </a:t>
                </a:r>
                <a:r>
                  <a:rPr lang="en-US" sz="2800" dirty="0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f”</a:t>
                </a:r>
                <a:r>
                  <a:rPr lang="en-US" sz="2000" dirty="0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y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negativa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→ </a:t>
                </a:r>
                <a:r>
                  <a:rPr lang="en-US" sz="2800" b="0" i="0" dirty="0" err="1">
                    <a:solidFill>
                      <a:srgbClr val="C00000"/>
                    </a:solidFill>
                    <a:effectLst/>
                    <a:latin typeface="Montserrat" panose="00000500000000000000" pitchFamily="2" charset="0"/>
                  </a:rPr>
                  <a:t>máximo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local</a:t>
                </a:r>
              </a:p>
              <a:p>
                <a:pPr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ar-AE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AE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ar-AE" sz="2800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ar-AE" sz="2800" i="0">
                        <a:latin typeface="Cambria Math" panose="02040503050406030204" pitchFamily="18" charset="0"/>
                      </a:rPr>
                      <m:t>≺</m:t>
                    </m:r>
                    <m:r>
                      <a:rPr lang="ar-AE" sz="2800" i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Indefinida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→ punto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silla</a:t>
                </a:r>
                <a:endParaRPr lang="en-US" sz="2800" b="0" i="0" dirty="0">
                  <a:solidFill>
                    <a:srgbClr val="000000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ar-AE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ar-AE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ar-AE" sz="2800" i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m:rPr>
                          <m:nor/>
                        </m:rPr>
                        <a:rPr lang="ar-AE" sz="28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1">
                          <a:latin typeface="Cambria Math" panose="02040503050406030204" pitchFamily="18" charset="0"/>
                        </a:rPr>
                        <m:t>indefinida</m:t>
                      </m:r>
                    </m:oMath>
                  </m:oMathPara>
                </a14:m>
                <a:endParaRPr lang="en-US" sz="2800" b="0" i="0" dirty="0">
                  <a:solidFill>
                    <a:srgbClr val="000000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Esto es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esencial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en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modelos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de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costos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utilidad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producción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y </a:t>
                </a:r>
                <a:r>
                  <a:rPr lang="en-US" sz="28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bienestar</a:t>
                </a:r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social.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B26538-D68B-64AC-FB98-CB9C348B2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200400"/>
                <a:ext cx="8153400" cy="2677656"/>
              </a:xfrm>
              <a:prstGeom prst="rect">
                <a:avLst/>
              </a:prstGeom>
              <a:blipFill>
                <a:blip r:embed="rId4"/>
                <a:stretch>
                  <a:fillRect l="-1494" t="-1814" b="-5442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88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6B3A7-D233-DCFF-2F34-2E53D439E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14A5DBC2-7E33-8CF9-46E4-7BC0D7E95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860425" cy="5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52A05D-4FFF-A8BE-E3AC-1C5689C2EFF8}"/>
              </a:ext>
            </a:extLst>
          </p:cNvPr>
          <p:cNvSpPr txBox="1"/>
          <p:nvPr/>
        </p:nvSpPr>
        <p:spPr>
          <a:xfrm>
            <a:off x="548689" y="751344"/>
            <a:ext cx="7543800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s-EC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La incorporación de restricciones</a:t>
            </a:r>
            <a:endParaRPr lang="es-EC" sz="2400" b="0" i="0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algn="l">
              <a:spcAft>
                <a:spcPts val="1500"/>
              </a:spcAft>
              <a:buNone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En la práctica, casi </a:t>
            </a:r>
            <a:r>
              <a:rPr lang="es-EC" sz="2400" b="0" i="0" u="sng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todos los problemas administrativos y económicos incluyen restricciones</a:t>
            </a:r>
            <a:r>
              <a:rPr lang="es-EC" sz="2400" b="0" i="0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:</a:t>
            </a: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presupuestos, capacidades, límites normativos, asignación de recursos, etc. Antes de resolver un problema multivariado, es necesario dominar: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9BF419-2080-856A-81DA-2DFED88ECD52}"/>
              </a:ext>
            </a:extLst>
          </p:cNvPr>
          <p:cNvSpPr txBox="1"/>
          <p:nvPr/>
        </p:nvSpPr>
        <p:spPr>
          <a:xfrm>
            <a:off x="228600" y="4075331"/>
            <a:ext cx="8458200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El método de </a:t>
            </a:r>
            <a:r>
              <a:rPr lang="es-EC" sz="2400" b="0" i="0" u="sng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multiplicadores de Lagrange para restricciones de igualdad</a:t>
            </a:r>
            <a:r>
              <a:rPr lang="es-EC" sz="2400" b="0" i="0" u="sng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La programación lineal y no lineal para restricciones más complejas.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La interpretación económica de los multiplicadores (valores sombra).  </a:t>
            </a:r>
            <a:endParaRPr lang="es-EC" sz="2400" b="0" i="0" dirty="0">
              <a:solidFill>
                <a:schemeClr val="accent2"/>
              </a:solidFill>
              <a:effectLst/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94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40879-73C7-19DC-7D0F-E87F0A841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436DEB77-FF90-0DB4-47B1-DB03A5AD7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CF6EA3-20AE-8463-9DC9-A0CF79A45A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22" r="7037"/>
          <a:stretch>
            <a:fillRect/>
          </a:stretch>
        </p:blipFill>
        <p:spPr>
          <a:xfrm>
            <a:off x="1524000" y="152400"/>
            <a:ext cx="5867400" cy="6705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DAC424-207C-A23E-F687-7FCFC55E97BD}"/>
              </a:ext>
            </a:extLst>
          </p:cNvPr>
          <p:cNvSpPr txBox="1"/>
          <p:nvPr/>
        </p:nvSpPr>
        <p:spPr>
          <a:xfrm>
            <a:off x="7577137" y="1905000"/>
            <a:ext cx="15668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1800" b="1" i="0" dirty="0">
                <a:solidFill>
                  <a:schemeClr val="accent2"/>
                </a:solidFill>
                <a:effectLst/>
                <a:latin typeface="Montserrat" panose="00000500000000000000" pitchFamily="2" charset="0"/>
              </a:rPr>
              <a:t>Criterio </a:t>
            </a:r>
          </a:p>
          <a:p>
            <a:pPr algn="ctr"/>
            <a:r>
              <a:rPr lang="es-EC" sz="18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Hessiano</a:t>
            </a:r>
            <a:r>
              <a:rPr lang="es-EC" sz="1800" b="1" i="0" dirty="0">
                <a:solidFill>
                  <a:schemeClr val="accent2"/>
                </a:solidFill>
                <a:effectLst/>
                <a:latin typeface="Montserrat" panose="00000500000000000000" pitchFamily="2" charset="0"/>
              </a:rPr>
              <a:t> sin restricción</a:t>
            </a:r>
          </a:p>
          <a:p>
            <a:pPr algn="ctr"/>
            <a:r>
              <a:rPr lang="es-EC" b="1" dirty="0">
                <a:solidFill>
                  <a:srgbClr val="0070C0"/>
                </a:solidFill>
                <a:latin typeface="Montserrat" panose="00000500000000000000" pitchFamily="2" charset="0"/>
              </a:rPr>
              <a:t>Ejercicio 1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83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F9AE1-B40C-C7C5-E0F8-55DF7B80C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1F509850-7FEA-56F5-DB30-F28CEACBD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2F4546-654F-FDCA-EBD4-661F7DF6B4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37" t="-1" r="2593" b="-1"/>
          <a:stretch>
            <a:fillRect/>
          </a:stretch>
        </p:blipFill>
        <p:spPr>
          <a:xfrm>
            <a:off x="1066800" y="0"/>
            <a:ext cx="64008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0FB23E-4500-1A53-546A-562884BD697D}"/>
              </a:ext>
            </a:extLst>
          </p:cNvPr>
          <p:cNvSpPr txBox="1"/>
          <p:nvPr/>
        </p:nvSpPr>
        <p:spPr>
          <a:xfrm>
            <a:off x="7148271" y="1524000"/>
            <a:ext cx="200898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18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Hessiano</a:t>
            </a:r>
            <a:r>
              <a:rPr lang="es-EC" sz="1800" b="1" i="0" dirty="0">
                <a:solidFill>
                  <a:schemeClr val="accent2"/>
                </a:solidFill>
                <a:effectLst/>
                <a:latin typeface="Montserrat" panose="00000500000000000000" pitchFamily="2" charset="0"/>
              </a:rPr>
              <a:t> </a:t>
            </a:r>
          </a:p>
          <a:p>
            <a:pPr algn="ctr"/>
            <a:r>
              <a:rPr lang="es-EC" sz="1800" b="1" i="0" dirty="0">
                <a:solidFill>
                  <a:schemeClr val="accent2"/>
                </a:solidFill>
                <a:effectLst/>
                <a:latin typeface="Montserrat" panose="00000500000000000000" pitchFamily="2" charset="0"/>
              </a:rPr>
              <a:t>con determinantes</a:t>
            </a:r>
          </a:p>
          <a:p>
            <a:pPr algn="ctr"/>
            <a:r>
              <a:rPr lang="es-EC" b="1" dirty="0">
                <a:solidFill>
                  <a:srgbClr val="0070C0"/>
                </a:solidFill>
                <a:latin typeface="Montserrat" panose="00000500000000000000" pitchFamily="2" charset="0"/>
              </a:rPr>
              <a:t>PARTE 1</a:t>
            </a:r>
          </a:p>
          <a:p>
            <a:pPr algn="ctr"/>
            <a:r>
              <a:rPr lang="es-EC" b="1" dirty="0">
                <a:solidFill>
                  <a:srgbClr val="0070C0"/>
                </a:solidFill>
                <a:latin typeface="Montserrat" panose="00000500000000000000" pitchFamily="2" charset="0"/>
              </a:rPr>
              <a:t>Ejercicio 2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500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6C057-74E5-40A7-5312-FF428E876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F1573CBA-71EC-C3F8-745C-C1CF9AB49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425A71-8FC6-34AF-BCF0-7F81E3610D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92" t="1110" r="12214" b="4446"/>
          <a:stretch>
            <a:fillRect/>
          </a:stretch>
        </p:blipFill>
        <p:spPr>
          <a:xfrm>
            <a:off x="685800" y="228600"/>
            <a:ext cx="6248400" cy="6477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116B33-1D05-52F5-39B9-6E0871219CE4}"/>
              </a:ext>
            </a:extLst>
          </p:cNvPr>
          <p:cNvSpPr txBox="1"/>
          <p:nvPr/>
        </p:nvSpPr>
        <p:spPr>
          <a:xfrm>
            <a:off x="7086600" y="1905000"/>
            <a:ext cx="1981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800" b="1" i="0" dirty="0">
                <a:solidFill>
                  <a:schemeClr val="accent2"/>
                </a:solidFill>
                <a:effectLst/>
                <a:latin typeface="Montserrat" panose="00000500000000000000" pitchFamily="2" charset="0"/>
              </a:rPr>
              <a:t>Hessiano con determinantes</a:t>
            </a:r>
          </a:p>
          <a:p>
            <a:pPr algn="ctr"/>
            <a:r>
              <a:rPr lang="es-EC" b="1" dirty="0">
                <a:solidFill>
                  <a:srgbClr val="0070C0"/>
                </a:solidFill>
                <a:latin typeface="Montserrat" panose="00000500000000000000" pitchFamily="2" charset="0"/>
              </a:rPr>
              <a:t>PARTE 2</a:t>
            </a:r>
          </a:p>
          <a:p>
            <a:pPr algn="ctr"/>
            <a:r>
              <a:rPr lang="es-EC" b="1" dirty="0">
                <a:solidFill>
                  <a:srgbClr val="0070C0"/>
                </a:solidFill>
                <a:latin typeface="Montserrat" panose="00000500000000000000" pitchFamily="2" charset="0"/>
              </a:rPr>
              <a:t>Ejercicio 2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716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4AED-3747-0D9C-0FA1-9A96227B1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AED8B918-0E25-51EE-C16F-5F3DF8A9C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D86984-3A9D-92CD-915C-F6236F2AE555}"/>
                  </a:ext>
                </a:extLst>
              </p:cNvPr>
              <p:cNvSpPr txBox="1"/>
              <p:nvPr/>
            </p:nvSpPr>
            <p:spPr>
              <a:xfrm>
                <a:off x="533400" y="1237022"/>
                <a:ext cx="8229600" cy="4763676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Maximizar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/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minimizar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sepChr m:val=","/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A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ar-AE" sz="24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ar-AE" sz="2400" i="0"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  <m:e>
                        <m:sSub>
                          <m:sSubPr>
                            <m:ctrlPr>
                              <a:rPr lang="ar-A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sujeto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a:</a:t>
                </a:r>
              </a:p>
              <a:p>
                <a:pPr algn="l">
                  <a:spcAft>
                    <a:spcPts val="15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sepChr m:val=","/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e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  <m:e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ar-AE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ar-AE" sz="2400" b="0" i="0" dirty="0">
                  <a:solidFill>
                    <a:srgbClr val="000000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1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Construimos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la </a:t>
                </a:r>
                <a:r>
                  <a:rPr lang="en-US" sz="2400" b="1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función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1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Lagrangiana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:</a:t>
                </a:r>
              </a:p>
              <a:p>
                <a:pPr algn="l">
                  <a:spcAft>
                    <a:spcPts val="15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sepChr m:val=","/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e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  <m:e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  <m:e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r>
                        <a:rPr lang="ar-AE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sepChr m:val=","/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e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  <m:e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ar-AE" sz="2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24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m:rPr>
                          <m:nor/>
                        </m:rPr>
                        <a:rPr lang="ar-AE" sz="2400" b="0" i="1">
                          <a:latin typeface="Cambria Math" panose="02040503050406030204" pitchFamily="18" charset="0"/>
                        </a:rPr>
                        <m:t> </m:t>
                      </m:r>
                      <m:r>
                        <a:rPr lang="ar-AE" sz="2400" b="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sepChr m:val=","/>
                          <m:ctrlPr>
                            <a:rPr lang="ar-AE" sz="24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400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e>
                          <m:r>
                            <a:rPr lang="ar-AE" sz="2400" b="0" i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  <m:e>
                          <m:sSub>
                            <m:sSubPr>
                              <m:ctrlPr>
                                <a:rPr lang="ar-AE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400" b="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ar-AE" sz="2400" b="0" i="0" dirty="0">
                  <a:solidFill>
                    <a:srgbClr val="000000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Condición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necesaria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:</a:t>
                </a:r>
              </a:p>
              <a:p>
                <a:pPr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ar-AE" sz="2400"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𝜆</m:t>
                          </m:r>
                        </m:sub>
                      </m:sSub>
                      <m:r>
                        <a:rPr lang="ar-AE" sz="2400" i="1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ar-AE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EC" sz="2400" b="0" i="0" dirty="0">
                  <a:solidFill>
                    <a:srgbClr val="000000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buNone/>
                </a:pPr>
                <a:endParaRPr lang="ar-AE" sz="2400" b="0" i="0" dirty="0">
                  <a:solidFill>
                    <a:srgbClr val="000000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Así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se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pueden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modelar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políticas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públicas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estrategias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de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precios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producción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optimizada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o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asignación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de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recursos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limitada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D86984-3A9D-92CD-915C-F6236F2AE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237022"/>
                <a:ext cx="8229600" cy="4763676"/>
              </a:xfrm>
              <a:prstGeom prst="rect">
                <a:avLst/>
              </a:prstGeom>
              <a:blipFill>
                <a:blip r:embed="rId3"/>
                <a:stretch>
                  <a:fillRect l="-1109" t="-766" r="-888" b="-204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715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36EB8-435D-7700-9593-DC22A1CFB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462C3AF7-8E47-C5EE-D835-9789E3457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D48885-1049-CC63-764E-93DE3AEC6B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4" t="1111" r="-371" b="2223"/>
          <a:stretch>
            <a:fillRect/>
          </a:stretch>
        </p:blipFill>
        <p:spPr>
          <a:xfrm>
            <a:off x="381000" y="76200"/>
            <a:ext cx="73152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53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BB4B7-DA59-8BEA-83CB-A6504D35E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09EF6F02-7370-9B5C-3123-CC7D795F4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4DB01B-CF1B-4960-CBF4-BE730CDA7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18" y="1752600"/>
            <a:ext cx="8701586" cy="451193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DD4C39-552E-6AB0-143D-51FCA3C3680D}"/>
              </a:ext>
            </a:extLst>
          </p:cNvPr>
          <p:cNvSpPr txBox="1"/>
          <p:nvPr/>
        </p:nvSpPr>
        <p:spPr>
          <a:xfrm>
            <a:off x="762000" y="979810"/>
            <a:ext cx="6477000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500"/>
              </a:spcAft>
              <a:buNone/>
            </a:pPr>
            <a:r>
              <a:rPr lang="en-US" sz="2400" b="1" i="1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Reglas de la </a:t>
            </a:r>
            <a:r>
              <a:rPr lang="en-US" sz="2400" b="1" i="1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derivación</a:t>
            </a:r>
            <a:r>
              <a:rPr lang="en-US" sz="2400" b="1" i="1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1" i="1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recordación</a:t>
            </a:r>
            <a:endParaRPr lang="en-US" sz="2400" b="1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  <a:p>
            <a:pPr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07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43E42-7B78-A63F-B73F-533A8A4EC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57BA5F2E-8039-FCFF-C6FF-0E8E2E9D2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figure_name">
            <a:extLst>
              <a:ext uri="{FF2B5EF4-FFF2-40B4-BE49-F238E27FC236}">
                <a16:creationId xmlns:a16="http://schemas.microsoft.com/office/drawing/2014/main" id="{12A26DF2-8C46-612A-9191-F24322655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94081"/>
            <a:ext cx="5840060" cy="603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718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1B6BE-A149-78BA-1DDE-A8527E994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1FF5078F-A99F-1A91-5CF7-533422468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5E46F1-477A-1C30-D12D-5E9961C56E84}"/>
              </a:ext>
            </a:extLst>
          </p:cNvPr>
          <p:cNvSpPr txBox="1"/>
          <p:nvPr/>
        </p:nvSpPr>
        <p:spPr>
          <a:xfrm>
            <a:off x="2286000" y="324433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s-EC" sz="4800" b="1" spc="-95" dirty="0">
                <a:solidFill>
                  <a:srgbClr val="9A1800"/>
                </a:solidFill>
                <a:latin typeface="Century Gothic"/>
                <a:cs typeface="Century Gothic"/>
              </a:rPr>
              <a:t>GRACIAS</a:t>
            </a:r>
            <a:endParaRPr lang="es-EC" sz="4800" dirty="0">
              <a:solidFill>
                <a:srgbClr val="00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40579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061F2-CF8A-F61C-6D8F-B733F8208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A486AEE5-D4D1-A481-7722-69D015467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0187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DF903-BBD2-EEE0-764D-EFE005D4E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A4A139EB-EB77-6CA4-D994-792E75173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49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91134-F700-4A8C-D51C-C7341D516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32EEC3A2-2915-435E-6BE3-01FDB57C0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A4032D-96AE-11E9-9FC8-71385798BB59}"/>
                  </a:ext>
                </a:extLst>
              </p:cNvPr>
              <p:cNvSpPr txBox="1"/>
              <p:nvPr/>
            </p:nvSpPr>
            <p:spPr>
              <a:xfrm>
                <a:off x="152400" y="1209162"/>
                <a:ext cx="8686800" cy="466281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500"/>
                  </a:spcAft>
                  <a:buNone/>
                </a:pPr>
                <a:r>
                  <a:rPr lang="en-US" sz="3200" b="1" i="0" dirty="0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Las </a:t>
                </a:r>
                <a:r>
                  <a:rPr lang="en-US" sz="3200" b="1" i="0" dirty="0" err="1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funciones</a:t>
                </a:r>
                <a:r>
                  <a:rPr lang="en-US" sz="3200" b="1" i="0" dirty="0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3200" b="1" i="0" dirty="0" err="1">
                    <a:solidFill>
                      <a:schemeClr val="accent2"/>
                    </a:solidFill>
                    <a:effectLst/>
                    <a:latin typeface="Montserrat" panose="00000500000000000000" pitchFamily="2" charset="0"/>
                  </a:rPr>
                  <a:t>multivariadas</a:t>
                </a:r>
                <a:r>
                  <a:rPr lang="en-US" sz="3200" b="1" dirty="0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 </a:t>
                </a:r>
                <a:r>
                  <a:rPr lang="en-US" sz="2400" dirty="0">
                    <a:solidFill>
                      <a:srgbClr val="1D2125"/>
                    </a:solidFill>
                    <a:latin typeface="Montserrat" panose="00000500000000000000" pitchFamily="2" charset="0"/>
                  </a:rPr>
                  <a:t>:</a:t>
                </a:r>
                <a:endParaRPr lang="en-US" sz="24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como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sepChr m:val=","/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o,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sepChr m:val=","/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A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ar-AE" sz="24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ar-A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ar-AE" sz="2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ar-AE" sz="2400" i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e>
                        <m:r>
                          <a:rPr lang="ar-AE" sz="2400" i="0">
                            <a:latin typeface="Cambria Math" panose="02040503050406030204" pitchFamily="18" charset="0"/>
                          </a:rPr>
                          <m:t>..</m:t>
                        </m:r>
                        <m:sSub>
                          <m:sSubPr>
                            <m:ctrlPr>
                              <a:rPr lang="ar-A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describen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superficies o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hipersuperficies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donde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el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valor de la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función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depende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simultáneamente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de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todas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las variables. Es fundamental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entender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:</a:t>
                </a:r>
              </a:p>
              <a:p>
                <a:pPr marL="742950" lvl="1" indent="-285750" algn="l">
                  <a:buFont typeface="Arial" panose="020B0604020202020204" pitchFamily="34" charset="0"/>
                  <a:buChar char="•"/>
                </a:pP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cómo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la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variación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en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una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variable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afecta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la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función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cuando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las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demás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se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mantienen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constantes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;</a:t>
                </a:r>
              </a:p>
              <a:p>
                <a:pPr marL="742950" lvl="1" indent="-285750" algn="l">
                  <a:buFont typeface="Arial" panose="020B0604020202020204" pitchFamily="34" charset="0"/>
                  <a:buChar char="•"/>
                </a:pP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cómo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interactúan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dos o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más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variables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en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conjunto;</a:t>
                </a:r>
              </a:p>
              <a:p>
                <a:pPr marL="742950" lvl="1" indent="-285750" algn="l">
                  <a:buFont typeface="Arial" panose="020B0604020202020204" pitchFamily="34" charset="0"/>
                  <a:buChar char="•"/>
                </a:pP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cómo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se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representan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curvas de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nivel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gradientes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, superficies 3D y regiones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factibles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A4032D-96AE-11E9-9FC8-71385798B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209162"/>
                <a:ext cx="8686800" cy="4662815"/>
              </a:xfrm>
              <a:prstGeom prst="rect">
                <a:avLst/>
              </a:prstGeom>
              <a:blipFill>
                <a:blip r:embed="rId3"/>
                <a:stretch>
                  <a:fillRect l="-1682" t="-1434" r="-350" b="-195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0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5B578-2092-80EE-889C-B214132D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A7B58C3E-6D7D-CE4A-CBA1-0B5317E95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D6B80D-28F0-ABE1-F718-53810E48E89F}"/>
                  </a:ext>
                </a:extLst>
              </p:cNvPr>
              <p:cNvSpPr txBox="1"/>
              <p:nvPr/>
            </p:nvSpPr>
            <p:spPr>
              <a:xfrm>
                <a:off x="457200" y="1986298"/>
                <a:ext cx="7848600" cy="36856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500"/>
                  </a:spcAft>
                  <a:buNone/>
                </a:pP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Esta base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geométrica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permite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visualizar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intuitivamente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máximos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mínimos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y puntos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silla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, que no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tienen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equivalentes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simples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en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una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dimensión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.</a:t>
                </a: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Conjunto de puntos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donde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la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función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toma</a:t>
                </a:r>
                <a:r>
                  <a:rPr lang="en-US" sz="28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un valor </a:t>
                </a:r>
                <a:r>
                  <a:rPr lang="en-US" sz="28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constante.k</a:t>
                </a:r>
                <a:endParaRPr lang="en-US" sz="28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sepChr m:val=","/>
                          <m:ctrlPr>
                            <a:rPr lang="ar-AE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8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ar-AE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8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e>
                          <m:r>
                            <a:rPr lang="ar-AE" sz="2800" i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  <m:e>
                          <m:sSub>
                            <m:sSubPr>
                              <m:ctrlPr>
                                <a:rPr lang="ar-AE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ar-AE" sz="28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800" i="1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ar-AE" sz="28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D6B80D-28F0-ABE1-F718-53810E48E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986298"/>
                <a:ext cx="7848600" cy="3685624"/>
              </a:xfrm>
              <a:prstGeom prst="rect">
                <a:avLst/>
              </a:prstGeom>
              <a:blipFill>
                <a:blip r:embed="rId3"/>
                <a:stretch>
                  <a:fillRect l="-1473" t="-148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9496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9290B-F415-DF3D-DC54-E6C774ACC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CF51D11B-A8A8-A0F6-AFC2-238B417B2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figure_name">
            <a:extLst>
              <a:ext uri="{FF2B5EF4-FFF2-40B4-BE49-F238E27FC236}">
                <a16:creationId xmlns:a16="http://schemas.microsoft.com/office/drawing/2014/main" id="{5B6A8CD7-E44A-50D4-9AC9-FA3660EF2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619789"/>
            <a:ext cx="7107238" cy="590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536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F1D59-B861-4E40-180C-64827EB2C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830D9934-BF7A-F663-8F75-0D41510B7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860425" cy="5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7BCEAA-E67D-18E4-DDA9-83FB120799AA}"/>
              </a:ext>
            </a:extLst>
          </p:cNvPr>
          <p:cNvSpPr txBox="1"/>
          <p:nvPr/>
        </p:nvSpPr>
        <p:spPr>
          <a:xfrm>
            <a:off x="381000" y="762000"/>
            <a:ext cx="7924800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s-EC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Derivadas parciales como herramienta de análisis local</a:t>
            </a:r>
            <a:endParaRPr lang="es-EC" sz="28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  <a:p>
            <a:pPr algn="l">
              <a:spcAft>
                <a:spcPts val="1500"/>
              </a:spcAft>
              <a:buNone/>
            </a:pPr>
            <a:r>
              <a:rPr lang="es-EC" sz="28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 derivada parcial </a:t>
            </a:r>
            <a:r>
              <a:rPr lang="es-EC" sz="2800" b="0" i="0" u="sng" dirty="0">
                <a:solidFill>
                  <a:schemeClr val="accent2">
                    <a:lumMod val="75000"/>
                  </a:schemeClr>
                </a:solidFill>
                <a:effectLst/>
                <a:latin typeface="Montserrat" panose="00000500000000000000" pitchFamily="2" charset="0"/>
              </a:rPr>
              <a:t>mide cómo cambia la función al variar solo una de sus variables</a:t>
            </a:r>
            <a:r>
              <a:rPr lang="es-EC" sz="28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, manteniendo las demás fijas. En problemas multivariados, estas derivadas permiten: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EE9C53-7058-EFFE-5986-25437A8C42E1}"/>
              </a:ext>
            </a:extLst>
          </p:cNvPr>
          <p:cNvSpPr txBox="1"/>
          <p:nvPr/>
        </p:nvSpPr>
        <p:spPr>
          <a:xfrm>
            <a:off x="838200" y="4011379"/>
            <a:ext cx="7010400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identificar </a:t>
            </a:r>
            <a:r>
              <a:rPr lang="es-EC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Montserrat" panose="00000500000000000000" pitchFamily="2" charset="0"/>
              </a:rPr>
              <a:t>puntos críticos </a:t>
            </a: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donde el gradiente se hace cero;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analizar sensibilidad (qué variable impacta más el objetivo);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descomponer efectos marginales en modelos económicos como Cobb-Douglas, CES o funciones de costos.</a:t>
            </a:r>
          </a:p>
        </p:txBody>
      </p:sp>
    </p:spTree>
    <p:extLst>
      <p:ext uri="{BB962C8B-B14F-4D97-AF65-F5344CB8AC3E}">
        <p14:creationId xmlns:p14="http://schemas.microsoft.com/office/powerpoint/2010/main" val="273967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69273-AFF6-305D-C8C3-7A04D890C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C2029017-6DD4-DFBE-B8A6-8D82768EE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3A455C-5EC3-27F9-1F30-C1EE8BB59E44}"/>
                  </a:ext>
                </a:extLst>
              </p:cNvPr>
              <p:cNvSpPr txBox="1"/>
              <p:nvPr/>
            </p:nvSpPr>
            <p:spPr>
              <a:xfrm>
                <a:off x="1344612" y="2133600"/>
                <a:ext cx="6454775" cy="311514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l">
                  <a:buNone/>
                </a:pP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Para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una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función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sepChr m:val=","/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A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ar-AE" sz="24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ar-A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ar-AE" sz="2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ar-AE" sz="2400" i="0"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  <m:e>
                        <m:sSub>
                          <m:sSubPr>
                            <m:ctrlPr>
                              <a:rPr lang="ar-A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ar-AE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ar-AE" sz="24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Derivada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parcial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respecto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a la variable x</a:t>
                </a:r>
                <a:r>
                  <a:rPr lang="en-US" sz="2400" b="0" i="0" baseline="-2500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i</a:t>
                </a:r>
                <a:endParaRPr lang="en-US" sz="24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ar-AE" sz="24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Para dos variables:</a:t>
                </a:r>
              </a:p>
              <a:p>
                <a:pPr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ar-AE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C" sz="2400" b="0" i="1" smtClean="0">
                              <a:latin typeface="Cambria Math" panose="02040503050406030204" pitchFamily="18" charset="0"/>
                            </a:rPr>
                            <m:t>        </m:t>
                          </m:r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ar-AE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ar-AE" sz="24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3A455C-5EC3-27F9-1F30-C1EE8BB59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612" y="2133600"/>
                <a:ext cx="6454775" cy="3115148"/>
              </a:xfrm>
              <a:prstGeom prst="rect">
                <a:avLst/>
              </a:prstGeom>
              <a:blipFill>
                <a:blip r:embed="rId3"/>
                <a:stretch>
                  <a:fillRect l="-1415" t="-1170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4056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515BD-5D73-8189-3A29-2E33EB283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75241CE1-A4CB-49D7-722F-E1D9F6A31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5FE0AE9-43EC-8F81-CD0B-A2C0FD20863D}"/>
                  </a:ext>
                </a:extLst>
              </p:cNvPr>
              <p:cNvSpPr txBox="1"/>
              <p:nvPr/>
            </p:nvSpPr>
            <p:spPr>
              <a:xfrm>
                <a:off x="381000" y="228600"/>
                <a:ext cx="7086600" cy="304698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l"/>
                <a:r>
                  <a:rPr lang="es-EC" sz="2400" b="1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El gradiente como vector de dirección de mayor cambio</a:t>
                </a:r>
                <a:endParaRPr lang="es-EC" sz="24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br>
                  <a:rPr lang="es-EC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</a:br>
                <a:r>
                  <a:rPr lang="es-EC" sz="2400" b="0" i="0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El gradiente reúne</a:t>
                </a:r>
                <a14:m>
                  <m:oMath xmlns:m="http://schemas.openxmlformats.org/officeDocument/2006/math">
                    <m:r>
                      <a:rPr lang="es-EC" sz="2400" b="0" i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EC" sz="240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∇</m:t>
                    </m:r>
                    <m:r>
                      <a:rPr lang="es-EC" sz="2400" i="1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s-EC" sz="2400" b="0" i="0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 todas las derivadas parciales en un solo objeto matemático </a:t>
                </a:r>
                <a:r>
                  <a:rPr lang="es-EC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y señala la dirección de mayor incremento de la función. Prepararse para usar esta herramienta implica comprender que: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5FE0AE9-43EC-8F81-CD0B-A2C0FD208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28600"/>
                <a:ext cx="7086600" cy="3046988"/>
              </a:xfrm>
              <a:prstGeom prst="rect">
                <a:avLst/>
              </a:prstGeom>
              <a:blipFill>
                <a:blip r:embed="rId3"/>
                <a:stretch>
                  <a:fillRect l="-1289" t="-1198" b="-359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11B7EDB-D809-376E-DD17-C3781218D700}"/>
              </a:ext>
            </a:extLst>
          </p:cNvPr>
          <p:cNvSpPr txBox="1"/>
          <p:nvPr/>
        </p:nvSpPr>
        <p:spPr>
          <a:xfrm>
            <a:off x="762000" y="3605604"/>
            <a:ext cx="6172200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Si el </a:t>
            </a:r>
            <a:r>
              <a:rPr lang="es-EC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Montserrat" panose="00000500000000000000" pitchFamily="2" charset="0"/>
              </a:rPr>
              <a:t>gradiente es cero</a:t>
            </a: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, existe un punto crítico.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Su magnitud indica la intensidad del cambio.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En algoritmos numéricos, </a:t>
            </a:r>
            <a:r>
              <a:rPr lang="es-EC" sz="2400" i="0" dirty="0">
                <a:solidFill>
                  <a:schemeClr val="accent2">
                    <a:lumMod val="75000"/>
                  </a:schemeClr>
                </a:solidFill>
                <a:effectLst/>
                <a:latin typeface="Montserrat" panose="00000500000000000000" pitchFamily="2" charset="0"/>
              </a:rPr>
              <a:t>el gradiente </a:t>
            </a: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es la base del método de descenso o ascenso.</a:t>
            </a:r>
          </a:p>
        </p:txBody>
      </p:sp>
    </p:spTree>
    <p:extLst>
      <p:ext uri="{BB962C8B-B14F-4D97-AF65-F5344CB8AC3E}">
        <p14:creationId xmlns:p14="http://schemas.microsoft.com/office/powerpoint/2010/main" val="140575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7DD36-CACE-62F1-D737-7DF49F763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265619A8-4D9A-A8F5-15B3-2984E9918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8AEC62-A58C-D289-647C-0CEEA2CA07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15" t="42729" r="74836" b="10346"/>
          <a:stretch>
            <a:fillRect/>
          </a:stretch>
        </p:blipFill>
        <p:spPr>
          <a:xfrm>
            <a:off x="1371600" y="381000"/>
            <a:ext cx="5486400" cy="41439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F844BA-C38D-D943-D901-8D85F63BA5D9}"/>
                  </a:ext>
                </a:extLst>
              </p:cNvPr>
              <p:cNvSpPr txBox="1"/>
              <p:nvPr/>
            </p:nvSpPr>
            <p:spPr>
              <a:xfrm>
                <a:off x="533400" y="4807002"/>
                <a:ext cx="7429500" cy="176202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1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Condición</a:t>
                </a:r>
                <a:r>
                  <a:rPr lang="en-US" sz="2400" b="1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de punto </a:t>
                </a:r>
                <a:r>
                  <a:rPr lang="en-US" sz="2400" b="1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crítico</a:t>
                </a:r>
                <a:endParaRPr lang="en-US" sz="24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ar-AE" sz="2400" i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ar-AE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ar-AE" sz="2400" b="0" i="0" dirty="0">
                  <a:solidFill>
                    <a:srgbClr val="1D2125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En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términos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prácticos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400" b="0" i="0" dirty="0" err="1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el</a:t>
                </a:r>
                <a:r>
                  <a:rPr lang="en-US" sz="2400" b="0" i="0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gradiente</a:t>
                </a:r>
                <a:r>
                  <a:rPr lang="en-US" sz="2400" b="0" i="0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 es la </a:t>
                </a:r>
                <a:r>
                  <a:rPr lang="en-US" sz="2400" b="0" i="0" dirty="0" err="1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brújula</a:t>
                </a:r>
                <a:r>
                  <a:rPr lang="en-US" sz="2400" b="0" i="0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 que </a:t>
                </a:r>
                <a:r>
                  <a:rPr lang="en-US" sz="2400" b="0" i="0" dirty="0" err="1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guía</a:t>
                </a:r>
                <a:r>
                  <a:rPr lang="en-US" sz="2400" b="0" i="0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hacia</a:t>
                </a:r>
                <a:r>
                  <a:rPr lang="en-US" sz="2400" b="0" i="0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mínimos</a:t>
                </a:r>
                <a:r>
                  <a:rPr lang="en-US" sz="2400" b="0" i="0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 o </a:t>
                </a:r>
                <a:r>
                  <a:rPr lang="en-US" sz="2400" b="0" i="0" dirty="0" err="1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Montserrat" panose="00000500000000000000" pitchFamily="2" charset="0"/>
                  </a:rPr>
                  <a:t>máximos</a:t>
                </a:r>
                <a:r>
                  <a:rPr lang="en-US" sz="2400" b="0" i="0" dirty="0">
                    <a:solidFill>
                      <a:srgbClr val="1D2125"/>
                    </a:solidFill>
                    <a:effectLst/>
                    <a:latin typeface="Montserrat" panose="00000500000000000000" pitchFamily="2" charset="0"/>
                  </a:rPr>
                  <a:t>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F844BA-C38D-D943-D901-8D85F63BA5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807002"/>
                <a:ext cx="7429500" cy="1762021"/>
              </a:xfrm>
              <a:prstGeom prst="rect">
                <a:avLst/>
              </a:prstGeom>
              <a:blipFill>
                <a:blip r:embed="rId4"/>
                <a:stretch>
                  <a:fillRect l="-1230" t="-2062" b="-687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9251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8415</TotalTime>
  <Words>619</Words>
  <Application>Microsoft Office PowerPoint</Application>
  <PresentationFormat>On-screen Show (4:3)</PresentationFormat>
  <Paragraphs>67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Cambria Math</vt:lpstr>
      <vt:lpstr>Century Gothic</vt:lpstr>
      <vt:lpstr>Montserrat</vt:lpstr>
      <vt:lpstr>Comic Sans MS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marcelo</dc:creator>
  <cp:lastModifiedBy>Eugenia E Haven</cp:lastModifiedBy>
  <cp:revision>23</cp:revision>
  <dcterms:created xsi:type="dcterms:W3CDTF">2020-06-03T19:40:16Z</dcterms:created>
  <dcterms:modified xsi:type="dcterms:W3CDTF">2026-05-03T22:00:59Z</dcterms:modified>
</cp:coreProperties>
</file>