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07" r:id="rId3"/>
    <p:sldId id="308" r:id="rId4"/>
    <p:sldId id="309" r:id="rId5"/>
    <p:sldId id="310" r:id="rId6"/>
    <p:sldId id="314" r:id="rId7"/>
    <p:sldId id="315" r:id="rId8"/>
    <p:sldId id="311" r:id="rId9"/>
    <p:sldId id="312" r:id="rId10"/>
    <p:sldId id="313" r:id="rId1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947FF-177F-4F18-A5E8-C4058503FC74}" type="doc">
      <dgm:prSet loTypeId="urn:microsoft.com/office/officeart/2008/layout/PictureAccentList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AF77B48F-8EF9-4476-BDD0-FF27E36A0809}">
      <dgm:prSet phldrT="[Texto]"/>
      <dgm:spPr/>
      <dgm:t>
        <a:bodyPr/>
        <a:lstStyle/>
        <a:p>
          <a:r>
            <a:rPr lang="es-EC" dirty="0"/>
            <a:t>UNIDADES EQUIVALENTES </a:t>
          </a:r>
        </a:p>
      </dgm:t>
    </dgm:pt>
    <dgm:pt modelId="{E1658299-B036-4CE5-BCFA-FEB7A8FD77CA}" type="parTrans" cxnId="{03A719BA-4263-47D2-8FD3-034C07D30C9D}">
      <dgm:prSet/>
      <dgm:spPr/>
      <dgm:t>
        <a:bodyPr/>
        <a:lstStyle/>
        <a:p>
          <a:endParaRPr lang="es-EC"/>
        </a:p>
      </dgm:t>
    </dgm:pt>
    <dgm:pt modelId="{AC5A4309-5DF6-4DB6-91DD-28B124CBC5FF}" type="sibTrans" cxnId="{03A719BA-4263-47D2-8FD3-034C07D30C9D}">
      <dgm:prSet/>
      <dgm:spPr/>
      <dgm:t>
        <a:bodyPr/>
        <a:lstStyle/>
        <a:p>
          <a:endParaRPr lang="es-EC"/>
        </a:p>
      </dgm:t>
    </dgm:pt>
    <dgm:pt modelId="{0C1C483F-3B99-4C95-B2FF-8896AD16F4A0}">
      <dgm:prSet phldrT="[Texto]"/>
      <dgm:spPr/>
      <dgm:t>
        <a:bodyPr/>
        <a:lstStyle/>
        <a:p>
          <a:r>
            <a:rPr lang="es-EC" dirty="0"/>
            <a:t>El aspecto que se debe entender aquí es que una unidad parcialmente ensamblada no es lo mismo que una unidad totalmente ensamblada.  </a:t>
          </a:r>
        </a:p>
      </dgm:t>
    </dgm:pt>
    <dgm:pt modelId="{A47E52CD-7DEA-40EA-AD74-814C7070B4F0}" type="parTrans" cxnId="{7E9EF743-446D-4E9D-B8FC-C6BEECC7A03C}">
      <dgm:prSet/>
      <dgm:spPr/>
      <dgm:t>
        <a:bodyPr/>
        <a:lstStyle/>
        <a:p>
          <a:endParaRPr lang="es-EC"/>
        </a:p>
      </dgm:t>
    </dgm:pt>
    <dgm:pt modelId="{97A0C982-6FC8-40C4-A725-F72A7DAF0E1D}" type="sibTrans" cxnId="{7E9EF743-446D-4E9D-B8FC-C6BEECC7A03C}">
      <dgm:prSet/>
      <dgm:spPr/>
      <dgm:t>
        <a:bodyPr/>
        <a:lstStyle/>
        <a:p>
          <a:endParaRPr lang="es-EC"/>
        </a:p>
      </dgm:t>
    </dgm:pt>
    <dgm:pt modelId="{066623E8-726F-4E2A-B3CA-7D9E3B5C28A0}">
      <dgm:prSet phldrT="[Texto]"/>
      <dgm:spPr/>
      <dgm:t>
        <a:bodyPr/>
        <a:lstStyle/>
        <a:p>
          <a:r>
            <a:rPr lang="es-EC" dirty="0"/>
            <a:t>Esta diferencia, necesita de una medida común que nos permita comparar el trabajo realizado en esta categoría, es decir en las unidades totalmente terminadas y  en las unidades parcialmente terminadas. </a:t>
          </a:r>
        </a:p>
      </dgm:t>
    </dgm:pt>
    <dgm:pt modelId="{D3BBEC97-35DB-48E2-BA11-3ADCE2636D05}" type="parTrans" cxnId="{649501DE-80B4-402C-B65B-0DF4850DC17E}">
      <dgm:prSet/>
      <dgm:spPr/>
      <dgm:t>
        <a:bodyPr/>
        <a:lstStyle/>
        <a:p>
          <a:endParaRPr lang="es-EC"/>
        </a:p>
      </dgm:t>
    </dgm:pt>
    <dgm:pt modelId="{DA76BF48-716F-4481-AB74-EFD49279FAAE}" type="sibTrans" cxnId="{649501DE-80B4-402C-B65B-0DF4850DC17E}">
      <dgm:prSet/>
      <dgm:spPr/>
      <dgm:t>
        <a:bodyPr/>
        <a:lstStyle/>
        <a:p>
          <a:endParaRPr lang="es-EC"/>
        </a:p>
      </dgm:t>
    </dgm:pt>
    <dgm:pt modelId="{FCFB25E5-CFF5-4960-BD04-86BA64030FD7}">
      <dgm:prSet phldrT="[Texto]"/>
      <dgm:spPr/>
      <dgm:t>
        <a:bodyPr/>
        <a:lstStyle/>
        <a:p>
          <a:r>
            <a:rPr lang="es-EC" dirty="0"/>
            <a:t>Y lo que es más, obtener una medida de todo el trabajo realizado.  </a:t>
          </a:r>
        </a:p>
      </dgm:t>
    </dgm:pt>
    <dgm:pt modelId="{87A45C1A-02BF-4B57-8378-1761711B7035}" type="parTrans" cxnId="{BF36BAB6-B281-4AF8-A2CC-BB4DE819A168}">
      <dgm:prSet/>
      <dgm:spPr/>
      <dgm:t>
        <a:bodyPr/>
        <a:lstStyle/>
        <a:p>
          <a:endParaRPr lang="es-EC"/>
        </a:p>
      </dgm:t>
    </dgm:pt>
    <dgm:pt modelId="{0B3871F1-8C6B-4083-A106-F5AB73831AE9}" type="sibTrans" cxnId="{BF36BAB6-B281-4AF8-A2CC-BB4DE819A168}">
      <dgm:prSet/>
      <dgm:spPr/>
      <dgm:t>
        <a:bodyPr/>
        <a:lstStyle/>
        <a:p>
          <a:endParaRPr lang="es-EC"/>
        </a:p>
      </dgm:t>
    </dgm:pt>
    <dgm:pt modelId="{4B2D499A-A296-4E68-83BC-5EEA9C3EDB24}" type="pres">
      <dgm:prSet presAssocID="{885947FF-177F-4F18-A5E8-C4058503FC7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00CE895-2E63-4799-BF3A-73436C6061F2}" type="pres">
      <dgm:prSet presAssocID="{AF77B48F-8EF9-4476-BDD0-FF27E36A0809}" presName="root" presStyleCnt="0">
        <dgm:presLayoutVars>
          <dgm:chMax/>
          <dgm:chPref val="4"/>
        </dgm:presLayoutVars>
      </dgm:prSet>
      <dgm:spPr/>
    </dgm:pt>
    <dgm:pt modelId="{FD944DD4-11A8-4C77-A137-DC2C26CAFECD}" type="pres">
      <dgm:prSet presAssocID="{AF77B48F-8EF9-4476-BDD0-FF27E36A0809}" presName="rootComposite" presStyleCnt="0">
        <dgm:presLayoutVars/>
      </dgm:prSet>
      <dgm:spPr/>
    </dgm:pt>
    <dgm:pt modelId="{B37427D3-0346-49EF-B429-49A6BF9E293D}" type="pres">
      <dgm:prSet presAssocID="{AF77B48F-8EF9-4476-BDD0-FF27E36A0809}" presName="rootText" presStyleLbl="node0" presStyleIdx="0" presStyleCnt="1">
        <dgm:presLayoutVars>
          <dgm:chMax/>
          <dgm:chPref val="4"/>
        </dgm:presLayoutVars>
      </dgm:prSet>
      <dgm:spPr/>
    </dgm:pt>
    <dgm:pt modelId="{C2E04938-67A4-4F39-9258-AE36D05567C4}" type="pres">
      <dgm:prSet presAssocID="{AF77B48F-8EF9-4476-BDD0-FF27E36A0809}" presName="childShape" presStyleCnt="0">
        <dgm:presLayoutVars>
          <dgm:chMax val="0"/>
          <dgm:chPref val="0"/>
        </dgm:presLayoutVars>
      </dgm:prSet>
      <dgm:spPr/>
    </dgm:pt>
    <dgm:pt modelId="{8C1144F8-53BC-4664-9B21-3E8515DABBCA}" type="pres">
      <dgm:prSet presAssocID="{0C1C483F-3B99-4C95-B2FF-8896AD16F4A0}" presName="childComposite" presStyleCnt="0">
        <dgm:presLayoutVars>
          <dgm:chMax val="0"/>
          <dgm:chPref val="0"/>
        </dgm:presLayoutVars>
      </dgm:prSet>
      <dgm:spPr/>
    </dgm:pt>
    <dgm:pt modelId="{E701F29D-01A9-438B-885F-5719AB584FDE}" type="pres">
      <dgm:prSet presAssocID="{0C1C483F-3B99-4C95-B2FF-8896AD16F4A0}" presName="Image" presStyleLbl="node1" presStyleIdx="0" presStyleCnt="3"/>
      <dgm:spPr/>
    </dgm:pt>
    <dgm:pt modelId="{E199D202-B6BF-4E1B-8572-68243D2C1E9A}" type="pres">
      <dgm:prSet presAssocID="{0C1C483F-3B99-4C95-B2FF-8896AD16F4A0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</dgm:pt>
    <dgm:pt modelId="{E71A7B92-FF96-4CE6-8D1E-C0ECFE49F193}" type="pres">
      <dgm:prSet presAssocID="{066623E8-726F-4E2A-B3CA-7D9E3B5C28A0}" presName="childComposite" presStyleCnt="0">
        <dgm:presLayoutVars>
          <dgm:chMax val="0"/>
          <dgm:chPref val="0"/>
        </dgm:presLayoutVars>
      </dgm:prSet>
      <dgm:spPr/>
    </dgm:pt>
    <dgm:pt modelId="{4A7EE7FD-2A62-46A2-89D8-5162A29BAE93}" type="pres">
      <dgm:prSet presAssocID="{066623E8-726F-4E2A-B3CA-7D9E3B5C28A0}" presName="Image" presStyleLbl="node1" presStyleIdx="1" presStyleCnt="3"/>
      <dgm:spPr/>
    </dgm:pt>
    <dgm:pt modelId="{E49298B5-E82D-4AB7-964A-A1243D6E4202}" type="pres">
      <dgm:prSet presAssocID="{066623E8-726F-4E2A-B3CA-7D9E3B5C28A0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</dgm:pt>
    <dgm:pt modelId="{453E1307-E41C-405F-8148-DC4B66CB39AE}" type="pres">
      <dgm:prSet presAssocID="{FCFB25E5-CFF5-4960-BD04-86BA64030FD7}" presName="childComposite" presStyleCnt="0">
        <dgm:presLayoutVars>
          <dgm:chMax val="0"/>
          <dgm:chPref val="0"/>
        </dgm:presLayoutVars>
      </dgm:prSet>
      <dgm:spPr/>
    </dgm:pt>
    <dgm:pt modelId="{49D3006D-AEFB-4E7A-B92D-29E07ED38A45}" type="pres">
      <dgm:prSet presAssocID="{FCFB25E5-CFF5-4960-BD04-86BA64030FD7}" presName="Image" presStyleLbl="node1" presStyleIdx="2" presStyleCnt="3"/>
      <dgm:spPr/>
    </dgm:pt>
    <dgm:pt modelId="{AC7176D3-5084-482D-ADB7-A611F6477790}" type="pres">
      <dgm:prSet presAssocID="{FCFB25E5-CFF5-4960-BD04-86BA64030FD7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BF3E2A-90C2-4039-AAC5-7F439810A4AF}" type="presOf" srcId="{FCFB25E5-CFF5-4960-BD04-86BA64030FD7}" destId="{AC7176D3-5084-482D-ADB7-A611F6477790}" srcOrd="0" destOrd="0" presId="urn:microsoft.com/office/officeart/2008/layout/PictureAccentList"/>
    <dgm:cxn modelId="{7E9EF743-446D-4E9D-B8FC-C6BEECC7A03C}" srcId="{AF77B48F-8EF9-4476-BDD0-FF27E36A0809}" destId="{0C1C483F-3B99-4C95-B2FF-8896AD16F4A0}" srcOrd="0" destOrd="0" parTransId="{A47E52CD-7DEA-40EA-AD74-814C7070B4F0}" sibTransId="{97A0C982-6FC8-40C4-A725-F72A7DAF0E1D}"/>
    <dgm:cxn modelId="{2F0C9544-B31B-47D4-AC22-4F92154AA6E6}" type="presOf" srcId="{885947FF-177F-4F18-A5E8-C4058503FC74}" destId="{4B2D499A-A296-4E68-83BC-5EEA9C3EDB24}" srcOrd="0" destOrd="0" presId="urn:microsoft.com/office/officeart/2008/layout/PictureAccentList"/>
    <dgm:cxn modelId="{8205B275-497F-4BAF-8A21-A31FA5DF2D6B}" type="presOf" srcId="{066623E8-726F-4E2A-B3CA-7D9E3B5C28A0}" destId="{E49298B5-E82D-4AB7-964A-A1243D6E4202}" srcOrd="0" destOrd="0" presId="urn:microsoft.com/office/officeart/2008/layout/PictureAccentList"/>
    <dgm:cxn modelId="{9520F583-CAFF-47FA-886E-B9CA1E8BCCE6}" type="presOf" srcId="{AF77B48F-8EF9-4476-BDD0-FF27E36A0809}" destId="{B37427D3-0346-49EF-B429-49A6BF9E293D}" srcOrd="0" destOrd="0" presId="urn:microsoft.com/office/officeart/2008/layout/PictureAccentList"/>
    <dgm:cxn modelId="{012470B0-BB02-4B90-954C-EB06B7D77E9A}" type="presOf" srcId="{0C1C483F-3B99-4C95-B2FF-8896AD16F4A0}" destId="{E199D202-B6BF-4E1B-8572-68243D2C1E9A}" srcOrd="0" destOrd="0" presId="urn:microsoft.com/office/officeart/2008/layout/PictureAccentList"/>
    <dgm:cxn modelId="{BF36BAB6-B281-4AF8-A2CC-BB4DE819A168}" srcId="{AF77B48F-8EF9-4476-BDD0-FF27E36A0809}" destId="{FCFB25E5-CFF5-4960-BD04-86BA64030FD7}" srcOrd="2" destOrd="0" parTransId="{87A45C1A-02BF-4B57-8378-1761711B7035}" sibTransId="{0B3871F1-8C6B-4083-A106-F5AB73831AE9}"/>
    <dgm:cxn modelId="{03A719BA-4263-47D2-8FD3-034C07D30C9D}" srcId="{885947FF-177F-4F18-A5E8-C4058503FC74}" destId="{AF77B48F-8EF9-4476-BDD0-FF27E36A0809}" srcOrd="0" destOrd="0" parTransId="{E1658299-B036-4CE5-BCFA-FEB7A8FD77CA}" sibTransId="{AC5A4309-5DF6-4DB6-91DD-28B124CBC5FF}"/>
    <dgm:cxn modelId="{649501DE-80B4-402C-B65B-0DF4850DC17E}" srcId="{AF77B48F-8EF9-4476-BDD0-FF27E36A0809}" destId="{066623E8-726F-4E2A-B3CA-7D9E3B5C28A0}" srcOrd="1" destOrd="0" parTransId="{D3BBEC97-35DB-48E2-BA11-3ADCE2636D05}" sibTransId="{DA76BF48-716F-4481-AB74-EFD49279FAAE}"/>
    <dgm:cxn modelId="{0CC2FB5C-3849-43E8-9426-EF268C165DA8}" type="presParOf" srcId="{4B2D499A-A296-4E68-83BC-5EEA9C3EDB24}" destId="{400CE895-2E63-4799-BF3A-73436C6061F2}" srcOrd="0" destOrd="0" presId="urn:microsoft.com/office/officeart/2008/layout/PictureAccentList"/>
    <dgm:cxn modelId="{DE179A4D-D76A-421E-948F-A23916524DC8}" type="presParOf" srcId="{400CE895-2E63-4799-BF3A-73436C6061F2}" destId="{FD944DD4-11A8-4C77-A137-DC2C26CAFECD}" srcOrd="0" destOrd="0" presId="urn:microsoft.com/office/officeart/2008/layout/PictureAccentList"/>
    <dgm:cxn modelId="{A7505CB2-5686-42B9-A144-5E72C5801BBD}" type="presParOf" srcId="{FD944DD4-11A8-4C77-A137-DC2C26CAFECD}" destId="{B37427D3-0346-49EF-B429-49A6BF9E293D}" srcOrd="0" destOrd="0" presId="urn:microsoft.com/office/officeart/2008/layout/PictureAccentList"/>
    <dgm:cxn modelId="{E1904D88-275F-40C4-888E-7EEF1F5C28F1}" type="presParOf" srcId="{400CE895-2E63-4799-BF3A-73436C6061F2}" destId="{C2E04938-67A4-4F39-9258-AE36D05567C4}" srcOrd="1" destOrd="0" presId="urn:microsoft.com/office/officeart/2008/layout/PictureAccentList"/>
    <dgm:cxn modelId="{DDE9ABD4-4394-4E8B-9ED0-D149B89B2C2C}" type="presParOf" srcId="{C2E04938-67A4-4F39-9258-AE36D05567C4}" destId="{8C1144F8-53BC-4664-9B21-3E8515DABBCA}" srcOrd="0" destOrd="0" presId="urn:microsoft.com/office/officeart/2008/layout/PictureAccentList"/>
    <dgm:cxn modelId="{1FB92311-4797-472B-B6D8-25EBB878CEF0}" type="presParOf" srcId="{8C1144F8-53BC-4664-9B21-3E8515DABBCA}" destId="{E701F29D-01A9-438B-885F-5719AB584FDE}" srcOrd="0" destOrd="0" presId="urn:microsoft.com/office/officeart/2008/layout/PictureAccentList"/>
    <dgm:cxn modelId="{1681415A-8D02-480A-9C94-7CD8FA15588F}" type="presParOf" srcId="{8C1144F8-53BC-4664-9B21-3E8515DABBCA}" destId="{E199D202-B6BF-4E1B-8572-68243D2C1E9A}" srcOrd="1" destOrd="0" presId="urn:microsoft.com/office/officeart/2008/layout/PictureAccentList"/>
    <dgm:cxn modelId="{EBA835BF-FD61-4B50-BBFE-A0F2430CF2E9}" type="presParOf" srcId="{C2E04938-67A4-4F39-9258-AE36D05567C4}" destId="{E71A7B92-FF96-4CE6-8D1E-C0ECFE49F193}" srcOrd="1" destOrd="0" presId="urn:microsoft.com/office/officeart/2008/layout/PictureAccentList"/>
    <dgm:cxn modelId="{BDE9FCF2-1329-482D-89D1-F79D26899889}" type="presParOf" srcId="{E71A7B92-FF96-4CE6-8D1E-C0ECFE49F193}" destId="{4A7EE7FD-2A62-46A2-89D8-5162A29BAE93}" srcOrd="0" destOrd="0" presId="urn:microsoft.com/office/officeart/2008/layout/PictureAccentList"/>
    <dgm:cxn modelId="{B8EDC8FD-95B7-4DDD-9469-ABC7C146D77E}" type="presParOf" srcId="{E71A7B92-FF96-4CE6-8D1E-C0ECFE49F193}" destId="{E49298B5-E82D-4AB7-964A-A1243D6E4202}" srcOrd="1" destOrd="0" presId="urn:microsoft.com/office/officeart/2008/layout/PictureAccentList"/>
    <dgm:cxn modelId="{DD3F8871-4D0E-4259-91CF-831373CF00BF}" type="presParOf" srcId="{C2E04938-67A4-4F39-9258-AE36D05567C4}" destId="{453E1307-E41C-405F-8148-DC4B66CB39AE}" srcOrd="2" destOrd="0" presId="urn:microsoft.com/office/officeart/2008/layout/PictureAccentList"/>
    <dgm:cxn modelId="{8E2828FB-F5D1-4AA6-A6BE-DDB487F57822}" type="presParOf" srcId="{453E1307-E41C-405F-8148-DC4B66CB39AE}" destId="{49D3006D-AEFB-4E7A-B92D-29E07ED38A45}" srcOrd="0" destOrd="0" presId="urn:microsoft.com/office/officeart/2008/layout/PictureAccentList"/>
    <dgm:cxn modelId="{13A67516-44D1-48A1-9A45-25B1FD852F97}" type="presParOf" srcId="{453E1307-E41C-405F-8148-DC4B66CB39AE}" destId="{AC7176D3-5084-482D-ADB7-A611F647779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4749DA-AEBE-42FD-9219-051B87470026}" type="doc">
      <dgm:prSet loTypeId="urn:microsoft.com/office/officeart/2005/8/layout/vList2" loCatId="list" qsTypeId="urn:microsoft.com/office/officeart/2009/2/quickstyle/3d8" qsCatId="3D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30F6FF19-393C-4E79-922F-C67C6F8A1891}">
      <dgm:prSet phldrT="[Texto]"/>
      <dgm:spPr/>
      <dgm:t>
        <a:bodyPr/>
        <a:lstStyle/>
        <a:p>
          <a:r>
            <a:rPr lang="es-EC" dirty="0"/>
            <a:t>Costos de unidades totalmente ensambladas </a:t>
          </a:r>
        </a:p>
      </dgm:t>
    </dgm:pt>
    <dgm:pt modelId="{20D68AE3-C431-4306-920F-971C14BBF96C}" type="parTrans" cxnId="{70A116BF-C173-4D7A-B740-3DBD9BA72E57}">
      <dgm:prSet/>
      <dgm:spPr/>
      <dgm:t>
        <a:bodyPr/>
        <a:lstStyle/>
        <a:p>
          <a:endParaRPr lang="es-EC"/>
        </a:p>
      </dgm:t>
    </dgm:pt>
    <dgm:pt modelId="{0E43F00C-DA73-48AC-8E67-CCB8524AC55C}" type="sibTrans" cxnId="{70A116BF-C173-4D7A-B740-3DBD9BA72E57}">
      <dgm:prSet/>
      <dgm:spPr/>
      <dgm:t>
        <a:bodyPr/>
        <a:lstStyle/>
        <a:p>
          <a:endParaRPr lang="es-EC"/>
        </a:p>
      </dgm:t>
    </dgm:pt>
    <dgm:pt modelId="{2D2D2712-BE89-4A76-BF8C-B77C3CF4DDF8}">
      <dgm:prSet phldrT="[Texto]"/>
      <dgm:spPr/>
      <dgm:t>
        <a:bodyPr/>
        <a:lstStyle/>
        <a:p>
          <a:r>
            <a:rPr lang="es-EC" dirty="0"/>
            <a:t>Costos de unidades parcialmente ensambladas que todavía están en proceso al fin de mes </a:t>
          </a:r>
        </a:p>
      </dgm:t>
    </dgm:pt>
    <dgm:pt modelId="{1605A2BF-582E-48C5-B1DB-BC9D4795088E}" type="parTrans" cxnId="{84C9906E-27B0-42E8-AF9C-E3A87F5B8F35}">
      <dgm:prSet/>
      <dgm:spPr/>
      <dgm:t>
        <a:bodyPr/>
        <a:lstStyle/>
        <a:p>
          <a:endParaRPr lang="es-EC"/>
        </a:p>
      </dgm:t>
    </dgm:pt>
    <dgm:pt modelId="{91360A15-4622-4D85-AD8A-13D37AFB71B2}" type="sibTrans" cxnId="{84C9906E-27B0-42E8-AF9C-E3A87F5B8F35}">
      <dgm:prSet/>
      <dgm:spPr/>
      <dgm:t>
        <a:bodyPr/>
        <a:lstStyle/>
        <a:p>
          <a:endParaRPr lang="es-EC"/>
        </a:p>
      </dgm:t>
    </dgm:pt>
    <dgm:pt modelId="{47C1C77A-0C22-4949-99A7-14C716FEB57F}" type="pres">
      <dgm:prSet presAssocID="{164749DA-AEBE-42FD-9219-051B87470026}" presName="linear" presStyleCnt="0">
        <dgm:presLayoutVars>
          <dgm:animLvl val="lvl"/>
          <dgm:resizeHandles val="exact"/>
        </dgm:presLayoutVars>
      </dgm:prSet>
      <dgm:spPr/>
    </dgm:pt>
    <dgm:pt modelId="{60AA0B5E-B1C5-49D7-AFDB-913C922CEA0C}" type="pres">
      <dgm:prSet presAssocID="{30F6FF19-393C-4E79-922F-C67C6F8A189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18AAFC7-AF29-4C3E-A240-1479F2811C40}" type="pres">
      <dgm:prSet presAssocID="{0E43F00C-DA73-48AC-8E67-CCB8524AC55C}" presName="spacer" presStyleCnt="0"/>
      <dgm:spPr/>
    </dgm:pt>
    <dgm:pt modelId="{7EFF6319-54DF-46B6-A331-604735B8F647}" type="pres">
      <dgm:prSet presAssocID="{2D2D2712-BE89-4A76-BF8C-B77C3CF4DDF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EE89A0F-3B5F-4D14-83D8-7CCCD207ED7C}" type="presOf" srcId="{30F6FF19-393C-4E79-922F-C67C6F8A1891}" destId="{60AA0B5E-B1C5-49D7-AFDB-913C922CEA0C}" srcOrd="0" destOrd="0" presId="urn:microsoft.com/office/officeart/2005/8/layout/vList2"/>
    <dgm:cxn modelId="{84C9906E-27B0-42E8-AF9C-E3A87F5B8F35}" srcId="{164749DA-AEBE-42FD-9219-051B87470026}" destId="{2D2D2712-BE89-4A76-BF8C-B77C3CF4DDF8}" srcOrd="1" destOrd="0" parTransId="{1605A2BF-582E-48C5-B1DB-BC9D4795088E}" sibTransId="{91360A15-4622-4D85-AD8A-13D37AFB71B2}"/>
    <dgm:cxn modelId="{159F3DA8-4582-408B-8E38-4434911723DB}" type="presOf" srcId="{2D2D2712-BE89-4A76-BF8C-B77C3CF4DDF8}" destId="{7EFF6319-54DF-46B6-A331-604735B8F647}" srcOrd="0" destOrd="0" presId="urn:microsoft.com/office/officeart/2005/8/layout/vList2"/>
    <dgm:cxn modelId="{366E99AE-FCA6-41A8-8505-10389B4FA6C4}" type="presOf" srcId="{164749DA-AEBE-42FD-9219-051B87470026}" destId="{47C1C77A-0C22-4949-99A7-14C716FEB57F}" srcOrd="0" destOrd="0" presId="urn:microsoft.com/office/officeart/2005/8/layout/vList2"/>
    <dgm:cxn modelId="{70A116BF-C173-4D7A-B740-3DBD9BA72E57}" srcId="{164749DA-AEBE-42FD-9219-051B87470026}" destId="{30F6FF19-393C-4E79-922F-C67C6F8A1891}" srcOrd="0" destOrd="0" parTransId="{20D68AE3-C431-4306-920F-971C14BBF96C}" sibTransId="{0E43F00C-DA73-48AC-8E67-CCB8524AC55C}"/>
    <dgm:cxn modelId="{DE1BFD47-0FCA-494C-90DA-F6EE23225EC6}" type="presParOf" srcId="{47C1C77A-0C22-4949-99A7-14C716FEB57F}" destId="{60AA0B5E-B1C5-49D7-AFDB-913C922CEA0C}" srcOrd="0" destOrd="0" presId="urn:microsoft.com/office/officeart/2005/8/layout/vList2"/>
    <dgm:cxn modelId="{64DB985C-F945-45AC-BD48-91F8FE7C33A9}" type="presParOf" srcId="{47C1C77A-0C22-4949-99A7-14C716FEB57F}" destId="{818AAFC7-AF29-4C3E-A240-1479F2811C40}" srcOrd="1" destOrd="0" presId="urn:microsoft.com/office/officeart/2005/8/layout/vList2"/>
    <dgm:cxn modelId="{D818F7BD-C069-4980-BC61-CF10F6F60523}" type="presParOf" srcId="{47C1C77A-0C22-4949-99A7-14C716FEB57F}" destId="{7EFF6319-54DF-46B6-A331-604735B8F64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427D3-0346-49EF-B429-49A6BF9E293D}">
      <dsp:nvSpPr>
        <dsp:cNvPr id="0" name=""/>
        <dsp:cNvSpPr/>
      </dsp:nvSpPr>
      <dsp:spPr>
        <a:xfrm>
          <a:off x="372135" y="1976"/>
          <a:ext cx="7032593" cy="11883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4500" kern="1200" dirty="0"/>
            <a:t>UNIDADES EQUIVALENTES </a:t>
          </a:r>
        </a:p>
      </dsp:txBody>
      <dsp:txXfrm>
        <a:off x="406941" y="36782"/>
        <a:ext cx="6962981" cy="1118766"/>
      </dsp:txXfrm>
    </dsp:sp>
    <dsp:sp modelId="{E701F29D-01A9-438B-885F-5719AB584FDE}">
      <dsp:nvSpPr>
        <dsp:cNvPr id="0" name=""/>
        <dsp:cNvSpPr/>
      </dsp:nvSpPr>
      <dsp:spPr>
        <a:xfrm>
          <a:off x="372135" y="1404262"/>
          <a:ext cx="1188378" cy="118837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99D202-B6BF-4E1B-8572-68243D2C1E9A}">
      <dsp:nvSpPr>
        <dsp:cNvPr id="0" name=""/>
        <dsp:cNvSpPr/>
      </dsp:nvSpPr>
      <dsp:spPr>
        <a:xfrm>
          <a:off x="1631815" y="1404262"/>
          <a:ext cx="5772913" cy="118837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El aspecto que se debe entender aquí es que una unidad parcialmente ensamblada no es lo mismo que una unidad totalmente ensamblada.  </a:t>
          </a:r>
        </a:p>
      </dsp:txBody>
      <dsp:txXfrm>
        <a:off x="1689837" y="1462284"/>
        <a:ext cx="5656869" cy="1072334"/>
      </dsp:txXfrm>
    </dsp:sp>
    <dsp:sp modelId="{4A7EE7FD-2A62-46A2-89D8-5162A29BAE93}">
      <dsp:nvSpPr>
        <dsp:cNvPr id="0" name=""/>
        <dsp:cNvSpPr/>
      </dsp:nvSpPr>
      <dsp:spPr>
        <a:xfrm>
          <a:off x="372135" y="2735246"/>
          <a:ext cx="1188378" cy="1188378"/>
        </a:xfrm>
        <a:prstGeom prst="roundRect">
          <a:avLst>
            <a:gd name="adj" fmla="val 16670"/>
          </a:avLst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9298B5-E82D-4AB7-964A-A1243D6E4202}">
      <dsp:nvSpPr>
        <dsp:cNvPr id="0" name=""/>
        <dsp:cNvSpPr/>
      </dsp:nvSpPr>
      <dsp:spPr>
        <a:xfrm>
          <a:off x="1631815" y="2735246"/>
          <a:ext cx="5772913" cy="1188378"/>
        </a:xfrm>
        <a:prstGeom prst="roundRect">
          <a:avLst>
            <a:gd name="adj" fmla="val 16670"/>
          </a:avLst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Esta diferencia, necesita de una medida común que nos permita comparar el trabajo realizado en esta categoría, es decir en las unidades totalmente terminadas y  en las unidades parcialmente terminadas. </a:t>
          </a:r>
        </a:p>
      </dsp:txBody>
      <dsp:txXfrm>
        <a:off x="1689837" y="2793268"/>
        <a:ext cx="5656869" cy="1072334"/>
      </dsp:txXfrm>
    </dsp:sp>
    <dsp:sp modelId="{49D3006D-AEFB-4E7A-B92D-29E07ED38A45}">
      <dsp:nvSpPr>
        <dsp:cNvPr id="0" name=""/>
        <dsp:cNvSpPr/>
      </dsp:nvSpPr>
      <dsp:spPr>
        <a:xfrm>
          <a:off x="372135" y="4066229"/>
          <a:ext cx="1188378" cy="1188378"/>
        </a:xfrm>
        <a:prstGeom prst="roundRect">
          <a:avLst>
            <a:gd name="adj" fmla="val 1667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7176D3-5084-482D-ADB7-A611F6477790}">
      <dsp:nvSpPr>
        <dsp:cNvPr id="0" name=""/>
        <dsp:cNvSpPr/>
      </dsp:nvSpPr>
      <dsp:spPr>
        <a:xfrm>
          <a:off x="1631815" y="4066229"/>
          <a:ext cx="5772913" cy="1188378"/>
        </a:xfrm>
        <a:prstGeom prst="roundRect">
          <a:avLst>
            <a:gd name="adj" fmla="val 1667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Y lo que es más, obtener una medida de todo el trabajo realizado.  </a:t>
          </a:r>
        </a:p>
      </dsp:txBody>
      <dsp:txXfrm>
        <a:off x="1689837" y="4124251"/>
        <a:ext cx="5656869" cy="1072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A0B5E-B1C5-49D7-AFDB-913C922CEA0C}">
      <dsp:nvSpPr>
        <dsp:cNvPr id="0" name=""/>
        <dsp:cNvSpPr/>
      </dsp:nvSpPr>
      <dsp:spPr>
        <a:xfrm>
          <a:off x="0" y="310581"/>
          <a:ext cx="6096000" cy="16782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Costos de unidades totalmente ensambladas </a:t>
          </a:r>
        </a:p>
      </dsp:txBody>
      <dsp:txXfrm>
        <a:off x="81924" y="392505"/>
        <a:ext cx="5932152" cy="1514370"/>
      </dsp:txXfrm>
    </dsp:sp>
    <dsp:sp modelId="{7EFF6319-54DF-46B6-A331-604735B8F647}">
      <dsp:nvSpPr>
        <dsp:cNvPr id="0" name=""/>
        <dsp:cNvSpPr/>
      </dsp:nvSpPr>
      <dsp:spPr>
        <a:xfrm>
          <a:off x="0" y="2075199"/>
          <a:ext cx="6096000" cy="1678218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000" kern="1200" dirty="0"/>
            <a:t>Costos de unidades parcialmente ensambladas que todavía están en proceso al fin de mes </a:t>
          </a:r>
        </a:p>
      </dsp:txBody>
      <dsp:txXfrm>
        <a:off x="81924" y="2157123"/>
        <a:ext cx="5932152" cy="1514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452B6-BD6F-6305-19ED-233ABA12D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5EBC1C-626A-D930-835D-489CBDEFC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5CA6FE-7352-784C-B921-FAA99E73C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1E8449-5196-B103-4281-C467E3A9E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DBCDD8-C833-C0E7-B01D-F22FA6DC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46701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1D9CF-27E7-4FDC-0393-D26EF8EB8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D9BDF2A-4424-6333-536F-AD73CD581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70BD7A-0185-4324-903D-6B33CA78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5FA108-C09A-69D8-4BBA-BA102E26C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005174-3243-8995-AE14-6BB04CB6B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0844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A75E0BF-A002-F05D-980B-4FA0F1C09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955DA5-4EC6-1F1A-AA70-F9C33A1E2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C8F30A-2B02-60FA-FFD5-4B4276C1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E164F0-4CD1-04B4-C65D-A5850A2BB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CD48BC-329F-F85B-CB47-7606065AF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9791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444E4-825C-C940-460F-7C651DBC2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FD6AFC-E7FF-8296-E140-1A6B300F1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32BCB8-B938-B96D-8F65-972CA75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8DFE87-4EDA-40F1-D743-29B31D16F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C0B9CB-70F8-2856-0F7F-C1FD6713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1822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EEF38-77E6-167A-7DDA-04E6A619A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3CC615-ED36-4436-C23D-1F75F4F0E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4C9C88-5CD7-A48A-267B-E413047D4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3C0E0E-1914-9C91-FBCD-E6B061AEF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34389A-4DCB-9D48-2156-5102E3B1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766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63FCF-E10E-08AB-11C3-DD3490BB2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74D9A1-A6CD-4DA1-83DD-6A63CAAA2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B91F04-9D78-E24A-63DB-5B57ABC89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49A2AB-C2DC-CEF6-F99F-4E1EB914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A4F62B-512F-356A-706C-DD8FED289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F66B43-DB90-1040-8880-FD2CD2574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7089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58EFE-2BE6-0328-F9FC-45EC42DAC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842F00-1A18-9C8B-57DD-A1A74D34B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329B0D-9248-5234-ED61-7CB4200F5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AC0FFAC-BF48-3FBD-5E08-C4A246902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6C24373-3178-6DC8-CAD5-F203F0E71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583EB30-8ADC-8134-6A8B-1105879A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F9C5207-3E1D-B2D4-5F8D-58F28111A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D3D83E3-B481-E910-C794-A20B517E5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42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45B9B-25A2-8422-D97A-51ADB726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4AE250-162C-B099-4C3F-E1945392D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52B5D1-B7D3-2D60-E7D3-BA5D5CD4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73F1EA8-0776-988F-6F41-FB112428D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2724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6A55F9D-86FF-7D4F-2090-C385DA52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6C7C78-CC73-FCBC-75CB-06B219CB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2DD971-5B67-37DE-2E25-4811CB105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0209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CF1F7-D15C-58E2-B7DF-CE6737EE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15F009-7691-561F-8611-88D10067A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F05485-5BBE-0959-A2F2-E030A33A3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C52A0F-35AB-4932-286C-647D5A558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ED2DBE-D26D-023E-31C1-7769AF2F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E02C6F-87FE-872D-62F3-B638743A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12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B0778-DE7C-75FD-ECB2-23C63A21F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A976BC5-F8FD-6D99-C91F-61D298CCA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A48B35-4154-E6C4-2815-090B7AEAF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857393-E9F3-9F9D-F601-C9652949E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9FA815-0921-6276-15ED-F29C79B4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CEDAF3-0C4C-2D47-A756-FF9BC10C8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50221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975B90-63A1-39D5-2D7D-CC361985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627F37-860D-6618-BEA0-088609D6C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E36951-34A4-89D4-A218-67C6DCAA19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88097C-A03B-45F8-B03E-DF67BC92426D}" type="datetimeFigureOut">
              <a:rPr lang="es-EC" smtClean="0"/>
              <a:t>14/4/2026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33A979-8F35-EE7B-2734-F962523D7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F9A90C-002B-0209-A9A2-FF7A6A78D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D59038-8933-40C0-829D-C90E63035D4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422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1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3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Primer plano de una rayuela en la acera">
            <a:extLst>
              <a:ext uri="{FF2B5EF4-FFF2-40B4-BE49-F238E27FC236}">
                <a16:creationId xmlns:a16="http://schemas.microsoft.com/office/drawing/2014/main" id="{AC586BCA-ABA3-A334-0C19-92FDD7B6EE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7" r="6231" b="-1"/>
          <a:stretch>
            <a:fillRect/>
          </a:stretch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9" name="8 Título">
            <a:extLst>
              <a:ext uri="{FF2B5EF4-FFF2-40B4-BE49-F238E27FC236}">
                <a16:creationId xmlns:a16="http://schemas.microsoft.com/office/drawing/2014/main" id="{4B33C948-05DE-4CD5-8D07-F02C1FA0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Unidades equivalentes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Rectangle 29702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05" name="Rectangle 29704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07" name="Rectangle 29706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52D1E03C-6688-1703-F1BA-10E439E3A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199012"/>
            <a:ext cx="9951041" cy="445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3" name="Rectangle 2151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515" name="Rectangle 2151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7" name="Rectangle 2151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9" name="Rectangle 21518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21" name="Rectangle 2152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8" name="1 CuadroTexto">
            <a:extLst>
              <a:ext uri="{FF2B5EF4-FFF2-40B4-BE49-F238E27FC236}">
                <a16:creationId xmlns:a16="http://schemas.microsoft.com/office/drawing/2014/main" id="{59DB08C4-8C91-CCDC-A552-138B0DD3B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14" y="353160"/>
            <a:ext cx="7091300" cy="8985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rgbClr val="DEAE00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EAE00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es-EC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Unidades equivalentes</a:t>
            </a:r>
          </a:p>
        </p:txBody>
      </p:sp>
      <p:pic>
        <p:nvPicPr>
          <p:cNvPr id="21506" name="Picture 5" descr="Resultado de imagen para unidades equivalentes">
            <a:extLst>
              <a:ext uri="{FF2B5EF4-FFF2-40B4-BE49-F238E27FC236}">
                <a16:creationId xmlns:a16="http://schemas.microsoft.com/office/drawing/2014/main" id="{E9A6D2F4-96EB-69EF-E7DD-59FDF9916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748" y="2596021"/>
            <a:ext cx="5131088" cy="316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6">
            <a:extLst>
              <a:ext uri="{FF2B5EF4-FFF2-40B4-BE49-F238E27FC236}">
                <a16:creationId xmlns:a16="http://schemas.microsoft.com/office/drawing/2014/main" id="{E0072C97-E15D-FE0D-FFC6-662DDA3CA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165" y="2217815"/>
            <a:ext cx="2979978" cy="399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1 Diagrama">
            <a:extLst>
              <a:ext uri="{FF2B5EF4-FFF2-40B4-BE49-F238E27FC236}">
                <a16:creationId xmlns:a16="http://schemas.microsoft.com/office/drawing/2014/main" id="{9431C423-7684-479C-8EEB-97A0BD939081}"/>
              </a:ext>
            </a:extLst>
          </p:cNvPr>
          <p:cNvGraphicFramePr/>
          <p:nvPr/>
        </p:nvGraphicFramePr>
        <p:xfrm>
          <a:off x="2279576" y="1052736"/>
          <a:ext cx="77768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>
            <a:extLst>
              <a:ext uri="{FF2B5EF4-FFF2-40B4-BE49-F238E27FC236}">
                <a16:creationId xmlns:a16="http://schemas.microsoft.com/office/drawing/2014/main" id="{641AC90D-0137-467A-A772-C75A25650493}"/>
              </a:ext>
            </a:extLst>
          </p:cNvPr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Rectangle 2458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585" name="Group 2458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4586" name="Freeform: Shape 2458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87" name="Rectangle 2458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589" name="Rectangle 2458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91" name="Isosceles Triangle 2459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7705F770-35F2-4500-4C64-814605F3F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735551"/>
            <a:ext cx="10905066" cy="338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7" name="Rectangle 25606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9" name="Freeform: Shape 25608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602" name="1 Rectángulo">
            <a:extLst>
              <a:ext uri="{FF2B5EF4-FFF2-40B4-BE49-F238E27FC236}">
                <a16:creationId xmlns:a16="http://schemas.microsoft.com/office/drawing/2014/main" id="{5E108B95-4E09-3144-D5AA-BB69D7ED0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25625"/>
            <a:ext cx="5558489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ct val="20000"/>
              </a:spcBef>
              <a:buClr>
                <a:srgbClr val="DEAE00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EAE00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 b="1">
                <a:latin typeface="+mn-lt"/>
              </a:rPr>
              <a:t>Primer ejemplo</a:t>
            </a:r>
            <a:endParaRPr lang="en-US" altLang="es-EC" sz="16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>
                <a:latin typeface="+mn-lt"/>
              </a:rPr>
              <a:t>Supongamos que un fabricante utiliza mano de obra directa continuamente en uno de sus departamentos de producción.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>
                <a:latin typeface="+mn-lt"/>
              </a:rPr>
              <a:t>Durante junio el departamento comenzó sin unidades en inventario, y comenzó y terminó 10 000 unidades.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16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>
                <a:latin typeface="+mn-lt"/>
              </a:rPr>
              <a:t>También comenzó 1000 unidades adicionales que se terminaron en un 30 % a fines de junio.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16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>
                <a:latin typeface="+mn-lt"/>
              </a:rPr>
              <a:t>Cuantas unidades equivalentes tengo al fin de mes ???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16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1600">
                <a:latin typeface="+mn-lt"/>
              </a:rPr>
              <a:t>Si el costo de mano de obra directa del departamento fue de $103 000 durante el mes, el costo de mano de obra directa de junio por unidad equivalente será de </a:t>
            </a:r>
            <a:r>
              <a:rPr lang="en-US" altLang="es-EC" sz="1600" b="1">
                <a:latin typeface="+mn-lt"/>
              </a:rPr>
              <a:t>????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1600">
              <a:latin typeface="+mn-lt"/>
            </a:endParaRPr>
          </a:p>
        </p:txBody>
      </p:sp>
      <p:sp>
        <p:nvSpPr>
          <p:cNvPr id="25611" name="Oval 25610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613" name="Block Arc 25612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615" name="Freeform: Shape 25614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5617" name="Straight Connector 25616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9" name="Freeform: Shape 25618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21" name="Arc 25620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623" name="Freeform: Shape 25622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1" name="Rectangle 26630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33" name="Freeform: Shape 26632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635" name="Arc 2663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626" name="1 Rectángulo">
            <a:extLst>
              <a:ext uri="{FF2B5EF4-FFF2-40B4-BE49-F238E27FC236}">
                <a16:creationId xmlns:a16="http://schemas.microsoft.com/office/drawing/2014/main" id="{B58CC22B-727A-1D08-AAD7-5A98B4057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25625"/>
            <a:ext cx="10515600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ct val="20000"/>
              </a:spcBef>
              <a:buClr>
                <a:srgbClr val="DEAE00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EAE00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77BB4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 b="1">
                <a:latin typeface="+mn-lt"/>
              </a:rPr>
              <a:t>Primer ejemplo</a:t>
            </a:r>
            <a:endParaRPr lang="en-US" altLang="es-EC" sz="20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>
                <a:latin typeface="+mn-lt"/>
              </a:rPr>
              <a:t>Supongamos que un fabricante utiliza mano de obra directa continuamente en uno de sus departamentos de producción.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>
                <a:latin typeface="+mn-lt"/>
              </a:rPr>
              <a:t>Durante junio el departamento comenzó sin unidades en inventario, y comenzó y terminó 10 000 unidades.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20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>
                <a:latin typeface="+mn-lt"/>
              </a:rPr>
              <a:t>También comenzó 1000 unidades adicionales, de estas no se terminaron completamente 300 y se quedaron con un grado de avance de  30 % 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20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>
                <a:latin typeface="+mn-lt"/>
              </a:rPr>
              <a:t>Cuantas unidades equivalentes tengo al fin de mes ???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200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s-EC" sz="2000">
                <a:latin typeface="+mn-lt"/>
              </a:rPr>
              <a:t>Si el costo de mano de obra directa del departamento fue de $103 000 durante el mes, el costo de mano de obra directa de junio por unidad equivalente será de </a:t>
            </a:r>
            <a:r>
              <a:rPr lang="en-US" altLang="es-EC" sz="2000" b="1">
                <a:latin typeface="+mn-lt"/>
              </a:rPr>
              <a:t>????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es-EC" sz="200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2765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57" name="Freeform: Shape 2765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59" name="Rectangle 2765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61" name="Rectangle 2766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63" name="Freeform: Shape 2766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665" name="Isosceles Triangle 2766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3AE3E646-4B48-648D-E3BA-B4DF47AB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756771"/>
            <a:ext cx="10905066" cy="334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7" name="Isosceles Triangle 2766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727" name="Rectangle 2872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29" name="Rectangle 2872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31" name="Rectangle 2873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33" name="Rectangle 2873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674" name="Group 5">
            <a:extLst>
              <a:ext uri="{FF2B5EF4-FFF2-40B4-BE49-F238E27FC236}">
                <a16:creationId xmlns:a16="http://schemas.microsoft.com/office/drawing/2014/main" id="{DAC559BE-2CA1-3DCF-EEFB-5F1792E597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912788"/>
            <a:ext cx="11277600" cy="5032424"/>
            <a:chOff x="385" y="890"/>
            <a:chExt cx="5719" cy="2552"/>
          </a:xfrm>
        </p:grpSpPr>
        <p:sp>
          <p:nvSpPr>
            <p:cNvPr id="28675" name="AutoShape 4">
              <a:extLst>
                <a:ext uri="{FF2B5EF4-FFF2-40B4-BE49-F238E27FC236}">
                  <a16:creationId xmlns:a16="http://schemas.microsoft.com/office/drawing/2014/main" id="{427D57F7-0DDB-8259-11FB-F9E7632F6A1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5" y="890"/>
              <a:ext cx="4937" cy="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676" name="Rectangle 6">
              <a:extLst>
                <a:ext uri="{FF2B5EF4-FFF2-40B4-BE49-F238E27FC236}">
                  <a16:creationId xmlns:a16="http://schemas.microsoft.com/office/drawing/2014/main" id="{E8D47D73-CD9B-2237-1C48-1185A63E8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890"/>
              <a:ext cx="5719" cy="25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77" name="Rectangle 7">
              <a:extLst>
                <a:ext uri="{FF2B5EF4-FFF2-40B4-BE49-F238E27FC236}">
                  <a16:creationId xmlns:a16="http://schemas.microsoft.com/office/drawing/2014/main" id="{68197B34-52F4-F53E-3504-09041EEA9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" y="910"/>
              <a:ext cx="44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b="1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ENERO </a:t>
              </a:r>
              <a:endParaRPr lang="es-EC" altLang="es-EC" sz="1800"/>
            </a:p>
          </p:txBody>
        </p:sp>
        <p:sp>
          <p:nvSpPr>
            <p:cNvPr id="28678" name="Rectangle 8">
              <a:extLst>
                <a:ext uri="{FF2B5EF4-FFF2-40B4-BE49-F238E27FC236}">
                  <a16:creationId xmlns:a16="http://schemas.microsoft.com/office/drawing/2014/main" id="{C4F347D8-3770-7933-F3F0-8CCD323A2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" y="1105"/>
              <a:ext cx="72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b="1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(UNIDADES)</a:t>
              </a:r>
              <a:endParaRPr lang="es-EC" altLang="es-EC" sz="1800"/>
            </a:p>
          </p:txBody>
        </p:sp>
        <p:sp>
          <p:nvSpPr>
            <p:cNvPr id="28679" name="Rectangle 9">
              <a:extLst>
                <a:ext uri="{FF2B5EF4-FFF2-40B4-BE49-F238E27FC236}">
                  <a16:creationId xmlns:a16="http://schemas.microsoft.com/office/drawing/2014/main" id="{34BD34C0-017A-C059-5AFA-F6A775392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" y="910"/>
              <a:ext cx="49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b="1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MARZO </a:t>
              </a:r>
              <a:endParaRPr lang="es-EC" altLang="es-EC" sz="1800"/>
            </a:p>
          </p:txBody>
        </p:sp>
        <p:sp>
          <p:nvSpPr>
            <p:cNvPr id="28680" name="Rectangle 10">
              <a:extLst>
                <a:ext uri="{FF2B5EF4-FFF2-40B4-BE49-F238E27FC236}">
                  <a16:creationId xmlns:a16="http://schemas.microsoft.com/office/drawing/2014/main" id="{4FA36615-DAFE-5EF3-7187-29F92BE0A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" y="1105"/>
              <a:ext cx="72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b="1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(UNIDADES)</a:t>
              </a:r>
              <a:endParaRPr lang="es-EC" altLang="es-EC" sz="1800"/>
            </a:p>
          </p:txBody>
        </p:sp>
        <p:sp>
          <p:nvSpPr>
            <p:cNvPr id="28681" name="Rectangle 11">
              <a:extLst>
                <a:ext uri="{FF2B5EF4-FFF2-40B4-BE49-F238E27FC236}">
                  <a16:creationId xmlns:a16="http://schemas.microsoft.com/office/drawing/2014/main" id="{A59E886A-5A72-5C7D-8264-15AD0C0AD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1" y="1887"/>
              <a:ext cx="2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70%</a:t>
              </a:r>
              <a:endParaRPr lang="es-EC" altLang="es-EC" sz="1800"/>
            </a:p>
          </p:txBody>
        </p:sp>
        <p:sp>
          <p:nvSpPr>
            <p:cNvPr id="28682" name="Rectangle 12">
              <a:extLst>
                <a:ext uri="{FF2B5EF4-FFF2-40B4-BE49-F238E27FC236}">
                  <a16:creationId xmlns:a16="http://schemas.microsoft.com/office/drawing/2014/main" id="{D33B2ED3-E1AB-D869-418F-1836FB218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1887"/>
              <a:ext cx="2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30%</a:t>
              </a:r>
              <a:endParaRPr lang="es-EC" altLang="es-EC" sz="1800"/>
            </a:p>
          </p:txBody>
        </p:sp>
        <p:sp>
          <p:nvSpPr>
            <p:cNvPr id="28683" name="Rectangle 13">
              <a:extLst>
                <a:ext uri="{FF2B5EF4-FFF2-40B4-BE49-F238E27FC236}">
                  <a16:creationId xmlns:a16="http://schemas.microsoft.com/office/drawing/2014/main" id="{068C0205-D72F-752E-4587-B8CDBD80D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5" y="1887"/>
              <a:ext cx="2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30%</a:t>
              </a:r>
              <a:endParaRPr lang="es-EC" altLang="es-EC" sz="1800"/>
            </a:p>
          </p:txBody>
        </p:sp>
        <p:sp>
          <p:nvSpPr>
            <p:cNvPr id="28684" name="Rectangle 14">
              <a:extLst>
                <a:ext uri="{FF2B5EF4-FFF2-40B4-BE49-F238E27FC236}">
                  <a16:creationId xmlns:a16="http://schemas.microsoft.com/office/drawing/2014/main" id="{18CCF08C-A27A-3A38-1C03-EF0A3E514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8" y="1887"/>
              <a:ext cx="2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70%</a:t>
              </a:r>
              <a:endParaRPr lang="es-EC" altLang="es-EC" sz="1800"/>
            </a:p>
          </p:txBody>
        </p:sp>
        <p:sp>
          <p:nvSpPr>
            <p:cNvPr id="28685" name="Rectangle 21">
              <a:extLst>
                <a:ext uri="{FF2B5EF4-FFF2-40B4-BE49-F238E27FC236}">
                  <a16:creationId xmlns:a16="http://schemas.microsoft.com/office/drawing/2014/main" id="{AF968B80-102E-C88C-C12F-F684AD437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3060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86" name="Rectangle 23">
              <a:extLst>
                <a:ext uri="{FF2B5EF4-FFF2-40B4-BE49-F238E27FC236}">
                  <a16:creationId xmlns:a16="http://schemas.microsoft.com/office/drawing/2014/main" id="{09B6E1E0-7658-D8AC-687A-762AF1134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" y="1105"/>
              <a:ext cx="1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b="1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FEBRERO (UNIDADES)</a:t>
              </a:r>
              <a:endParaRPr lang="es-EC" altLang="es-EC" sz="1800"/>
            </a:p>
          </p:txBody>
        </p:sp>
        <p:sp>
          <p:nvSpPr>
            <p:cNvPr id="28687" name="Rectangle 24">
              <a:extLst>
                <a:ext uri="{FF2B5EF4-FFF2-40B4-BE49-F238E27FC236}">
                  <a16:creationId xmlns:a16="http://schemas.microsoft.com/office/drawing/2014/main" id="{B17080B3-7C5D-808D-B900-742D2D5CC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3" y="1301"/>
              <a:ext cx="156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                   1000 unidades </a:t>
              </a:r>
              <a:endParaRPr lang="es-EC" altLang="es-EC" sz="1800"/>
            </a:p>
          </p:txBody>
        </p:sp>
        <p:sp>
          <p:nvSpPr>
            <p:cNvPr id="28688" name="Rectangle 25">
              <a:extLst>
                <a:ext uri="{FF2B5EF4-FFF2-40B4-BE49-F238E27FC236}">
                  <a16:creationId xmlns:a16="http://schemas.microsoft.com/office/drawing/2014/main" id="{8ACEB2EF-116D-1C15-027E-9A7619938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7" y="1496"/>
              <a:ext cx="43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100,0%</a:t>
              </a:r>
              <a:endParaRPr lang="es-EC" altLang="es-EC" sz="1800"/>
            </a:p>
          </p:txBody>
        </p:sp>
        <p:sp>
          <p:nvSpPr>
            <p:cNvPr id="28689" name="Rectangle 26">
              <a:extLst>
                <a:ext uri="{FF2B5EF4-FFF2-40B4-BE49-F238E27FC236}">
                  <a16:creationId xmlns:a16="http://schemas.microsoft.com/office/drawing/2014/main" id="{6F6A5370-A207-7EC0-4000-12F83CA68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" y="1692"/>
              <a:ext cx="126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            600 unidades </a:t>
              </a:r>
              <a:endParaRPr lang="es-EC" altLang="es-EC" sz="1800"/>
            </a:p>
          </p:txBody>
        </p:sp>
        <p:sp>
          <p:nvSpPr>
            <p:cNvPr id="28690" name="Rectangle 27">
              <a:extLst>
                <a:ext uri="{FF2B5EF4-FFF2-40B4-BE49-F238E27FC236}">
                  <a16:creationId xmlns:a16="http://schemas.microsoft.com/office/drawing/2014/main" id="{B3F80880-474C-0EFC-7A1C-D69E907AB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7" y="1692"/>
              <a:ext cx="79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639763" indent="-246063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indent="-2460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187450" indent="-20955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1462088" indent="-20955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19192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3764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28336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290888" indent="-2095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defTabSz="1133856">
                <a:spcBef>
                  <a:spcPct val="0"/>
                </a:spcBef>
                <a:spcAft>
                  <a:spcPts val="600"/>
                </a:spcAft>
                <a:buClrTx/>
                <a:buSzTx/>
                <a:buNone/>
              </a:pPr>
              <a:r>
                <a:rPr lang="es-EC" altLang="es-EC" sz="2232" kern="120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200 unidades</a:t>
              </a:r>
              <a:endParaRPr lang="es-EC" altLang="es-EC" sz="1800"/>
            </a:p>
          </p:txBody>
        </p:sp>
        <p:sp>
          <p:nvSpPr>
            <p:cNvPr id="28691" name="Rectangle 28">
              <a:extLst>
                <a:ext uri="{FF2B5EF4-FFF2-40B4-BE49-F238E27FC236}">
                  <a16:creationId xmlns:a16="http://schemas.microsoft.com/office/drawing/2014/main" id="{DF95BDC8-471F-FB67-3FBD-BC0E17820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5" y="890"/>
              <a:ext cx="20" cy="79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2" name="Rectangle 29">
              <a:extLst>
                <a:ext uri="{FF2B5EF4-FFF2-40B4-BE49-F238E27FC236}">
                  <a16:creationId xmlns:a16="http://schemas.microsoft.com/office/drawing/2014/main" id="{0C44BBA6-DA92-B600-FECE-AE90986D1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890"/>
              <a:ext cx="20" cy="79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3" name="Line 30">
              <a:extLst>
                <a:ext uri="{FF2B5EF4-FFF2-40B4-BE49-F238E27FC236}">
                  <a16:creationId xmlns:a16="http://schemas.microsoft.com/office/drawing/2014/main" id="{05C2015A-AE49-8E83-D1BA-D6DAF3FA5E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" y="2650"/>
              <a:ext cx="7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694" name="Rectangle 31">
              <a:extLst>
                <a:ext uri="{FF2B5EF4-FFF2-40B4-BE49-F238E27FC236}">
                  <a16:creationId xmlns:a16="http://schemas.microsoft.com/office/drawing/2014/main" id="{CE061266-E6C6-0523-7E53-BDEC759DD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2650"/>
              <a:ext cx="76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5" name="Rectangle 32">
              <a:extLst>
                <a:ext uri="{FF2B5EF4-FFF2-40B4-BE49-F238E27FC236}">
                  <a16:creationId xmlns:a16="http://schemas.microsoft.com/office/drawing/2014/main" id="{0B97FC28-C13C-CB87-F484-3F644A6F8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" y="890"/>
              <a:ext cx="20" cy="17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6" name="Line 33">
              <a:extLst>
                <a:ext uri="{FF2B5EF4-FFF2-40B4-BE49-F238E27FC236}">
                  <a16:creationId xmlns:a16="http://schemas.microsoft.com/office/drawing/2014/main" id="{E9E51041-EDB5-C2AE-AE57-C0C31C841E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7" y="2650"/>
              <a:ext cx="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697" name="Rectangle 34">
              <a:extLst>
                <a:ext uri="{FF2B5EF4-FFF2-40B4-BE49-F238E27FC236}">
                  <a16:creationId xmlns:a16="http://schemas.microsoft.com/office/drawing/2014/main" id="{56DBCC12-908D-D3C0-1B16-3A32C4F96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" y="2650"/>
              <a:ext cx="93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8" name="Rectangle 35">
              <a:extLst>
                <a:ext uri="{FF2B5EF4-FFF2-40B4-BE49-F238E27FC236}">
                  <a16:creationId xmlns:a16="http://schemas.microsoft.com/office/drawing/2014/main" id="{AD2C30C9-018F-C9DF-E889-1ABAA326A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5" y="1868"/>
              <a:ext cx="20" cy="7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699" name="Line 36">
              <a:extLst>
                <a:ext uri="{FF2B5EF4-FFF2-40B4-BE49-F238E27FC236}">
                  <a16:creationId xmlns:a16="http://schemas.microsoft.com/office/drawing/2014/main" id="{492BF800-7FDA-6851-9589-C9172314CC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2650"/>
              <a:ext cx="200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00" name="Rectangle 37">
              <a:extLst>
                <a:ext uri="{FF2B5EF4-FFF2-40B4-BE49-F238E27FC236}">
                  <a16:creationId xmlns:a16="http://schemas.microsoft.com/office/drawing/2014/main" id="{42A2B03E-A444-C62C-CAB9-B1A0D11E0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2650"/>
              <a:ext cx="200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1" name="Rectangle 38">
              <a:extLst>
                <a:ext uri="{FF2B5EF4-FFF2-40B4-BE49-F238E27FC236}">
                  <a16:creationId xmlns:a16="http://schemas.microsoft.com/office/drawing/2014/main" id="{2F723717-AC56-BB26-7505-2E81DC474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1868"/>
              <a:ext cx="20" cy="79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2" name="Line 39">
              <a:extLst>
                <a:ext uri="{FF2B5EF4-FFF2-40B4-BE49-F238E27FC236}">
                  <a16:creationId xmlns:a16="http://schemas.microsoft.com/office/drawing/2014/main" id="{7B1728A8-399F-C93D-B0B7-893F3BEBC8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9" y="2650"/>
              <a:ext cx="114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03" name="Rectangle 40">
              <a:extLst>
                <a:ext uri="{FF2B5EF4-FFF2-40B4-BE49-F238E27FC236}">
                  <a16:creationId xmlns:a16="http://schemas.microsoft.com/office/drawing/2014/main" id="{59612B77-E242-1BDA-38D1-2A714FFE3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650"/>
              <a:ext cx="1143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4" name="Rectangle 41">
              <a:extLst>
                <a:ext uri="{FF2B5EF4-FFF2-40B4-BE49-F238E27FC236}">
                  <a16:creationId xmlns:a16="http://schemas.microsoft.com/office/drawing/2014/main" id="{FA029054-2656-ACE3-44FE-F0A2D0A06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2" y="890"/>
              <a:ext cx="20" cy="176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5" name="Line 42">
              <a:extLst>
                <a:ext uri="{FF2B5EF4-FFF2-40B4-BE49-F238E27FC236}">
                  <a16:creationId xmlns:a16="http://schemas.microsoft.com/office/drawing/2014/main" id="{574DF9A6-6C70-0497-90BE-AE0A3DD1B9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" y="2845"/>
              <a:ext cx="49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06" name="Rectangle 43">
              <a:extLst>
                <a:ext uri="{FF2B5EF4-FFF2-40B4-BE49-F238E27FC236}">
                  <a16:creationId xmlns:a16="http://schemas.microsoft.com/office/drawing/2014/main" id="{25F24FBC-17EC-5142-CD0F-405746058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2845"/>
              <a:ext cx="4927" cy="1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7" name="Line 44">
              <a:extLst>
                <a:ext uri="{FF2B5EF4-FFF2-40B4-BE49-F238E27FC236}">
                  <a16:creationId xmlns:a16="http://schemas.microsoft.com/office/drawing/2014/main" id="{E05E3A52-1709-45E5-094D-B6CA1F8EF7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" y="3041"/>
              <a:ext cx="49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08" name="Rectangle 45">
              <a:extLst>
                <a:ext uri="{FF2B5EF4-FFF2-40B4-BE49-F238E27FC236}">
                  <a16:creationId xmlns:a16="http://schemas.microsoft.com/office/drawing/2014/main" id="{0ACF2261-6E7E-E1E2-6C64-F691B8FE7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3041"/>
              <a:ext cx="4927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09" name="Line 46">
              <a:extLst>
                <a:ext uri="{FF2B5EF4-FFF2-40B4-BE49-F238E27FC236}">
                  <a16:creationId xmlns:a16="http://schemas.microsoft.com/office/drawing/2014/main" id="{8F3DD3F9-A544-CBFA-8E26-EDA13E2B0B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" y="3236"/>
              <a:ext cx="49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10" name="Rectangle 47">
              <a:extLst>
                <a:ext uri="{FF2B5EF4-FFF2-40B4-BE49-F238E27FC236}">
                  <a16:creationId xmlns:a16="http://schemas.microsoft.com/office/drawing/2014/main" id="{634E72A6-8774-5D84-2855-34D16FCFD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" y="3236"/>
              <a:ext cx="4927" cy="1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11" name="Line 48">
              <a:extLst>
                <a:ext uri="{FF2B5EF4-FFF2-40B4-BE49-F238E27FC236}">
                  <a16:creationId xmlns:a16="http://schemas.microsoft.com/office/drawing/2014/main" id="{87E0090B-C052-CC2A-93FF-C61D4B98F0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2650"/>
              <a:ext cx="1" cy="59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12" name="Rectangle 49">
              <a:extLst>
                <a:ext uri="{FF2B5EF4-FFF2-40B4-BE49-F238E27FC236}">
                  <a16:creationId xmlns:a16="http://schemas.microsoft.com/office/drawing/2014/main" id="{0D8C7851-DF0C-4727-0458-7D713D197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2650"/>
              <a:ext cx="10" cy="6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13" name="Line 50">
              <a:extLst>
                <a:ext uri="{FF2B5EF4-FFF2-40B4-BE49-F238E27FC236}">
                  <a16:creationId xmlns:a16="http://schemas.microsoft.com/office/drawing/2014/main" id="{1FFE1161-EA96-560F-E0CF-E60AE2A3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7" y="2659"/>
              <a:ext cx="1" cy="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14" name="Rectangle 51">
              <a:extLst>
                <a:ext uri="{FF2B5EF4-FFF2-40B4-BE49-F238E27FC236}">
                  <a16:creationId xmlns:a16="http://schemas.microsoft.com/office/drawing/2014/main" id="{B27731C5-8CCA-C85F-9119-57FB1F477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7" y="2659"/>
              <a:ext cx="10" cy="5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15" name="Line 52">
              <a:extLst>
                <a:ext uri="{FF2B5EF4-FFF2-40B4-BE49-F238E27FC236}">
                  <a16:creationId xmlns:a16="http://schemas.microsoft.com/office/drawing/2014/main" id="{08A71747-9EE9-0BDA-2400-380473EBD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5" y="2659"/>
              <a:ext cx="1" cy="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16" name="Rectangle 53">
              <a:extLst>
                <a:ext uri="{FF2B5EF4-FFF2-40B4-BE49-F238E27FC236}">
                  <a16:creationId xmlns:a16="http://schemas.microsoft.com/office/drawing/2014/main" id="{97B93FF9-5007-F432-CE75-66B1C9A02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" y="2659"/>
              <a:ext cx="10" cy="5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17" name="Line 54">
              <a:extLst>
                <a:ext uri="{FF2B5EF4-FFF2-40B4-BE49-F238E27FC236}">
                  <a16:creationId xmlns:a16="http://schemas.microsoft.com/office/drawing/2014/main" id="{9491BD32-4698-0A61-39CA-7D434F2D0F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3" y="3246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18" name="Rectangle 55">
              <a:extLst>
                <a:ext uri="{FF2B5EF4-FFF2-40B4-BE49-F238E27FC236}">
                  <a16:creationId xmlns:a16="http://schemas.microsoft.com/office/drawing/2014/main" id="{94A62C48-AAAF-DB33-046A-4591F1F71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3" y="3246"/>
              <a:ext cx="10" cy="1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19" name="Line 56">
              <a:extLst>
                <a:ext uri="{FF2B5EF4-FFF2-40B4-BE49-F238E27FC236}">
                  <a16:creationId xmlns:a16="http://schemas.microsoft.com/office/drawing/2014/main" id="{33D986E4-C1E8-A11C-D671-052CF1ACD1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9" y="2659"/>
              <a:ext cx="1" cy="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20" name="Rectangle 57">
              <a:extLst>
                <a:ext uri="{FF2B5EF4-FFF2-40B4-BE49-F238E27FC236}">
                  <a16:creationId xmlns:a16="http://schemas.microsoft.com/office/drawing/2014/main" id="{019D9AA9-6C33-F5C3-B01E-1C09680A8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9" y="2659"/>
              <a:ext cx="10" cy="5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  <p:sp>
          <p:nvSpPr>
            <p:cNvPr id="28721" name="Line 58">
              <a:extLst>
                <a:ext uri="{FF2B5EF4-FFF2-40B4-BE49-F238E27FC236}">
                  <a16:creationId xmlns:a16="http://schemas.microsoft.com/office/drawing/2014/main" id="{10DE70CC-0544-0037-6DFA-7F236E7E0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2" y="2659"/>
              <a:ext cx="1" cy="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28722" name="Rectangle 59">
              <a:extLst>
                <a:ext uri="{FF2B5EF4-FFF2-40B4-BE49-F238E27FC236}">
                  <a16:creationId xmlns:a16="http://schemas.microsoft.com/office/drawing/2014/main" id="{2A5422F3-DC78-76C9-2E74-1FB278351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2" y="2659"/>
              <a:ext cx="10" cy="59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rgbClr val="DEAE00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EAE00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77BB4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s-EC" altLang="es-EC" sz="180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1f6c10-7597-4725-8bbe-6fe35db67d3f">
      <Terms xmlns="http://schemas.microsoft.com/office/infopath/2007/PartnerControls"/>
    </lcf76f155ced4ddcb4097134ff3c332f>
    <TaxCatchAll xmlns="e97f4799-d4df-4992-8573-f6fa15790d48" xsi:nil="true"/>
  </documentManagement>
</p:properties>
</file>

<file path=customXml/itemProps1.xml><?xml version="1.0" encoding="utf-8"?>
<ds:datastoreItem xmlns:ds="http://schemas.openxmlformats.org/officeDocument/2006/customXml" ds:itemID="{D12CE4BC-FEFB-413E-AB35-3E4CE2C7B4C6}"/>
</file>

<file path=customXml/itemProps2.xml><?xml version="1.0" encoding="utf-8"?>
<ds:datastoreItem xmlns:ds="http://schemas.openxmlformats.org/officeDocument/2006/customXml" ds:itemID="{77B18969-1348-4598-A1E7-C195BCF9BA5A}"/>
</file>

<file path=customXml/itemProps3.xml><?xml version="1.0" encoding="utf-8"?>
<ds:datastoreItem xmlns:ds="http://schemas.openxmlformats.org/officeDocument/2006/customXml" ds:itemID="{74CFD774-B3DE-4C6F-AE08-339A4FD370F5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330</Words>
  <Application>Microsoft Office PowerPoint</Application>
  <PresentationFormat>Panorámica</PresentationFormat>
  <Paragraphs>39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Tema de Office</vt:lpstr>
      <vt:lpstr>Unidades equivalentes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E. Fabian Suarez C.</dc:creator>
  <cp:lastModifiedBy>E. Fabian Suarez C.</cp:lastModifiedBy>
  <cp:revision>1</cp:revision>
  <dcterms:created xsi:type="dcterms:W3CDTF">2026-04-14T16:51:26Z</dcterms:created>
  <dcterms:modified xsi:type="dcterms:W3CDTF">2026-04-14T16:56:05Z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</Properties>
</file>