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256" r:id="rId5"/>
    <p:sldId id="257" r:id="rId6"/>
    <p:sldId id="258" r:id="rId7"/>
    <p:sldId id="261" r:id="rId8"/>
    <p:sldId id="259" r:id="rId9"/>
    <p:sldId id="262"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78" d="100"/>
          <a:sy n="78" d="100"/>
        </p:scale>
        <p:origin x="739"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7529DA-4B7C-423F-81DB-6CFD5E3D0ADC}" type="doc">
      <dgm:prSet loTypeId="urn:microsoft.com/office/officeart/2005/8/layout/target3" loCatId="list" qsTypeId="urn:microsoft.com/office/officeart/2005/8/quickstyle/simple3" qsCatId="simple" csTypeId="urn:microsoft.com/office/officeart/2005/8/colors/accent1_2" csCatId="accent1" phldr="1"/>
      <dgm:spPr/>
      <dgm:t>
        <a:bodyPr/>
        <a:lstStyle/>
        <a:p>
          <a:endParaRPr lang="es-ES"/>
        </a:p>
      </dgm:t>
    </dgm:pt>
    <dgm:pt modelId="{3B4B4076-233A-4C9F-A8D2-C66FB98B7F76}">
      <dgm:prSet phldrT="[Texto]"/>
      <dgm:spPr/>
      <dgm:t>
        <a:bodyPr/>
        <a:lstStyle/>
        <a:p>
          <a:r>
            <a:rPr lang="es-ES" dirty="0"/>
            <a:t>El concepto</a:t>
          </a:r>
        </a:p>
      </dgm:t>
    </dgm:pt>
    <dgm:pt modelId="{52609B08-20DA-4F0B-86A7-5DAA2617C4B7}" type="parTrans" cxnId="{9667A6C6-B80B-4EFF-8D95-56FE0623E458}">
      <dgm:prSet/>
      <dgm:spPr/>
      <dgm:t>
        <a:bodyPr/>
        <a:lstStyle/>
        <a:p>
          <a:endParaRPr lang="es-ES"/>
        </a:p>
      </dgm:t>
    </dgm:pt>
    <dgm:pt modelId="{3F1F5BA9-3F6F-43E1-999C-B228902F6D1A}" type="sibTrans" cxnId="{9667A6C6-B80B-4EFF-8D95-56FE0623E458}">
      <dgm:prSet/>
      <dgm:spPr/>
      <dgm:t>
        <a:bodyPr/>
        <a:lstStyle/>
        <a:p>
          <a:endParaRPr lang="es-ES"/>
        </a:p>
      </dgm:t>
    </dgm:pt>
    <dgm:pt modelId="{2D8BB8AD-33AD-4128-B80C-D3B16F343070}">
      <dgm:prSet phldrT="[Texto]"/>
      <dgm:spPr/>
      <dgm:t>
        <a:bodyPr/>
        <a:lstStyle/>
        <a:p>
          <a:endParaRPr lang="es-ES" dirty="0"/>
        </a:p>
      </dgm:t>
    </dgm:pt>
    <dgm:pt modelId="{A8C1ADE9-730E-4582-92DA-79E305F42755}" type="parTrans" cxnId="{1A6757D2-537B-46DD-98F4-D63EDE2F7A6C}">
      <dgm:prSet/>
      <dgm:spPr/>
      <dgm:t>
        <a:bodyPr/>
        <a:lstStyle/>
        <a:p>
          <a:endParaRPr lang="es-ES"/>
        </a:p>
      </dgm:t>
    </dgm:pt>
    <dgm:pt modelId="{BFAC7E68-3BAA-4A1A-A5F8-BA9E21528B48}" type="sibTrans" cxnId="{1A6757D2-537B-46DD-98F4-D63EDE2F7A6C}">
      <dgm:prSet/>
      <dgm:spPr/>
      <dgm:t>
        <a:bodyPr/>
        <a:lstStyle/>
        <a:p>
          <a:endParaRPr lang="es-ES"/>
        </a:p>
      </dgm:t>
    </dgm:pt>
    <dgm:pt modelId="{9BA50D57-DBF6-49DF-B5B8-A55FDC6E415C}">
      <dgm:prSet phldrT="[Texto]"/>
      <dgm:spPr/>
      <dgm:t>
        <a:bodyPr/>
        <a:lstStyle/>
        <a:p>
          <a:r>
            <a:rPr lang="es-ES" dirty="0"/>
            <a:t>Características</a:t>
          </a:r>
        </a:p>
      </dgm:t>
    </dgm:pt>
    <dgm:pt modelId="{1A2817E4-8B33-432D-9741-7F7065BBA7F7}" type="parTrans" cxnId="{D19D8516-5E7F-4A68-A45E-F93D7B27DE2F}">
      <dgm:prSet/>
      <dgm:spPr/>
      <dgm:t>
        <a:bodyPr/>
        <a:lstStyle/>
        <a:p>
          <a:endParaRPr lang="es-ES"/>
        </a:p>
      </dgm:t>
    </dgm:pt>
    <dgm:pt modelId="{4E8B306A-1BBD-4D17-979C-630E919DFB88}" type="sibTrans" cxnId="{D19D8516-5E7F-4A68-A45E-F93D7B27DE2F}">
      <dgm:prSet/>
      <dgm:spPr/>
      <dgm:t>
        <a:bodyPr/>
        <a:lstStyle/>
        <a:p>
          <a:endParaRPr lang="es-ES"/>
        </a:p>
      </dgm:t>
    </dgm:pt>
    <dgm:pt modelId="{A809E276-E84A-40E1-9F15-DD3DCA0005A3}">
      <dgm:prSet phldrT="[Texto]"/>
      <dgm:spPr/>
      <dgm:t>
        <a:bodyPr/>
        <a:lstStyle/>
        <a:p>
          <a:endParaRPr lang="es-ES" dirty="0"/>
        </a:p>
      </dgm:t>
    </dgm:pt>
    <dgm:pt modelId="{DC3DB3CC-B237-4B06-9208-67E99C2DA484}" type="parTrans" cxnId="{A6913866-5825-4B67-9F82-62014A7F8897}">
      <dgm:prSet/>
      <dgm:spPr/>
      <dgm:t>
        <a:bodyPr/>
        <a:lstStyle/>
        <a:p>
          <a:endParaRPr lang="es-ES"/>
        </a:p>
      </dgm:t>
    </dgm:pt>
    <dgm:pt modelId="{4944361B-628A-4532-B857-2CB763ED0A5B}" type="sibTrans" cxnId="{A6913866-5825-4B67-9F82-62014A7F8897}">
      <dgm:prSet/>
      <dgm:spPr/>
      <dgm:t>
        <a:bodyPr/>
        <a:lstStyle/>
        <a:p>
          <a:endParaRPr lang="es-ES"/>
        </a:p>
      </dgm:t>
    </dgm:pt>
    <dgm:pt modelId="{DCE0648A-5572-4678-8E12-434EC9142EF1}">
      <dgm:prSet phldrT="[Texto]"/>
      <dgm:spPr/>
      <dgm:t>
        <a:bodyPr/>
        <a:lstStyle/>
        <a:p>
          <a:r>
            <a:rPr lang="es-ES" dirty="0"/>
            <a:t>El proceso</a:t>
          </a:r>
        </a:p>
      </dgm:t>
    </dgm:pt>
    <dgm:pt modelId="{E3928BD4-5DE9-4583-9878-DFE840EB45A9}" type="parTrans" cxnId="{B8875740-868C-4808-8EAC-47C63A7B0653}">
      <dgm:prSet/>
      <dgm:spPr/>
      <dgm:t>
        <a:bodyPr/>
        <a:lstStyle/>
        <a:p>
          <a:endParaRPr lang="es-ES"/>
        </a:p>
      </dgm:t>
    </dgm:pt>
    <dgm:pt modelId="{69EF6CC7-4CD1-402A-A691-8E12430B80E4}" type="sibTrans" cxnId="{B8875740-868C-4808-8EAC-47C63A7B0653}">
      <dgm:prSet/>
      <dgm:spPr/>
      <dgm:t>
        <a:bodyPr/>
        <a:lstStyle/>
        <a:p>
          <a:endParaRPr lang="es-ES"/>
        </a:p>
      </dgm:t>
    </dgm:pt>
    <dgm:pt modelId="{B308BFF2-F538-403B-8A02-DB8BDA6B2719}" type="pres">
      <dgm:prSet presAssocID="{1C7529DA-4B7C-423F-81DB-6CFD5E3D0ADC}" presName="Name0" presStyleCnt="0">
        <dgm:presLayoutVars>
          <dgm:chMax val="7"/>
          <dgm:dir/>
          <dgm:animLvl val="lvl"/>
          <dgm:resizeHandles val="exact"/>
        </dgm:presLayoutVars>
      </dgm:prSet>
      <dgm:spPr/>
    </dgm:pt>
    <dgm:pt modelId="{F7B078F5-8F08-47E0-A4F8-94613BBABB9C}" type="pres">
      <dgm:prSet presAssocID="{3B4B4076-233A-4C9F-A8D2-C66FB98B7F76}" presName="circle1" presStyleLbl="node1" presStyleIdx="0" presStyleCnt="3"/>
      <dgm:spPr/>
    </dgm:pt>
    <dgm:pt modelId="{F5626BAC-AC5C-44F5-B21A-3195343B0134}" type="pres">
      <dgm:prSet presAssocID="{3B4B4076-233A-4C9F-A8D2-C66FB98B7F76}" presName="space" presStyleCnt="0"/>
      <dgm:spPr/>
    </dgm:pt>
    <dgm:pt modelId="{BD3BE9F0-0CAC-4157-9E46-0F0134B9F740}" type="pres">
      <dgm:prSet presAssocID="{3B4B4076-233A-4C9F-A8D2-C66FB98B7F76}" presName="rect1" presStyleLbl="alignAcc1" presStyleIdx="0" presStyleCnt="3"/>
      <dgm:spPr/>
    </dgm:pt>
    <dgm:pt modelId="{42D4A862-359B-44CF-8CA5-94211F5C18E7}" type="pres">
      <dgm:prSet presAssocID="{9BA50D57-DBF6-49DF-B5B8-A55FDC6E415C}" presName="vertSpace2" presStyleLbl="node1" presStyleIdx="0" presStyleCnt="3"/>
      <dgm:spPr/>
    </dgm:pt>
    <dgm:pt modelId="{CC0488D7-AB8B-4CB7-BE9B-5C470E029F54}" type="pres">
      <dgm:prSet presAssocID="{9BA50D57-DBF6-49DF-B5B8-A55FDC6E415C}" presName="circle2" presStyleLbl="node1" presStyleIdx="1" presStyleCnt="3"/>
      <dgm:spPr/>
    </dgm:pt>
    <dgm:pt modelId="{F2D11CBB-27D3-4C6C-B610-9E25E398FE2B}" type="pres">
      <dgm:prSet presAssocID="{9BA50D57-DBF6-49DF-B5B8-A55FDC6E415C}" presName="rect2" presStyleLbl="alignAcc1" presStyleIdx="1" presStyleCnt="3"/>
      <dgm:spPr/>
    </dgm:pt>
    <dgm:pt modelId="{6537C74C-157F-4BFC-9AA2-F847C60375F3}" type="pres">
      <dgm:prSet presAssocID="{DCE0648A-5572-4678-8E12-434EC9142EF1}" presName="vertSpace3" presStyleLbl="node1" presStyleIdx="1" presStyleCnt="3"/>
      <dgm:spPr/>
    </dgm:pt>
    <dgm:pt modelId="{65ACC6ED-26AD-412F-A0DE-EF20BC771EE5}" type="pres">
      <dgm:prSet presAssocID="{DCE0648A-5572-4678-8E12-434EC9142EF1}" presName="circle3" presStyleLbl="node1" presStyleIdx="2" presStyleCnt="3"/>
      <dgm:spPr/>
    </dgm:pt>
    <dgm:pt modelId="{5D617F1E-53C0-4096-832F-9EE948F88D6F}" type="pres">
      <dgm:prSet presAssocID="{DCE0648A-5572-4678-8E12-434EC9142EF1}" presName="rect3" presStyleLbl="alignAcc1" presStyleIdx="2" presStyleCnt="3"/>
      <dgm:spPr/>
    </dgm:pt>
    <dgm:pt modelId="{8F42F309-598E-4BB4-90F1-50E43FA524CC}" type="pres">
      <dgm:prSet presAssocID="{3B4B4076-233A-4C9F-A8D2-C66FB98B7F76}" presName="rect1ParTx" presStyleLbl="alignAcc1" presStyleIdx="2" presStyleCnt="3">
        <dgm:presLayoutVars>
          <dgm:chMax val="1"/>
          <dgm:bulletEnabled val="1"/>
        </dgm:presLayoutVars>
      </dgm:prSet>
      <dgm:spPr/>
    </dgm:pt>
    <dgm:pt modelId="{8C7249F5-6A43-4677-858A-4209B274B459}" type="pres">
      <dgm:prSet presAssocID="{3B4B4076-233A-4C9F-A8D2-C66FB98B7F76}" presName="rect1ChTx" presStyleLbl="alignAcc1" presStyleIdx="2" presStyleCnt="3">
        <dgm:presLayoutVars>
          <dgm:bulletEnabled val="1"/>
        </dgm:presLayoutVars>
      </dgm:prSet>
      <dgm:spPr/>
    </dgm:pt>
    <dgm:pt modelId="{46219803-8DC6-45F6-82DC-A32CC3A9CD7F}" type="pres">
      <dgm:prSet presAssocID="{9BA50D57-DBF6-49DF-B5B8-A55FDC6E415C}" presName="rect2ParTx" presStyleLbl="alignAcc1" presStyleIdx="2" presStyleCnt="3">
        <dgm:presLayoutVars>
          <dgm:chMax val="1"/>
          <dgm:bulletEnabled val="1"/>
        </dgm:presLayoutVars>
      </dgm:prSet>
      <dgm:spPr/>
    </dgm:pt>
    <dgm:pt modelId="{DBE3DE41-7537-4441-8B1C-5E8BE18ACA77}" type="pres">
      <dgm:prSet presAssocID="{9BA50D57-DBF6-49DF-B5B8-A55FDC6E415C}" presName="rect2ChTx" presStyleLbl="alignAcc1" presStyleIdx="2" presStyleCnt="3">
        <dgm:presLayoutVars>
          <dgm:bulletEnabled val="1"/>
        </dgm:presLayoutVars>
      </dgm:prSet>
      <dgm:spPr/>
    </dgm:pt>
    <dgm:pt modelId="{ABD7FEF1-1639-4E5D-83AD-F0D9A362B7EA}" type="pres">
      <dgm:prSet presAssocID="{DCE0648A-5572-4678-8E12-434EC9142EF1}" presName="rect3ParTx" presStyleLbl="alignAcc1" presStyleIdx="2" presStyleCnt="3">
        <dgm:presLayoutVars>
          <dgm:chMax val="1"/>
          <dgm:bulletEnabled val="1"/>
        </dgm:presLayoutVars>
      </dgm:prSet>
      <dgm:spPr/>
    </dgm:pt>
    <dgm:pt modelId="{6C8D26A5-DBB8-4E90-9DA9-227A2AD5DEB3}" type="pres">
      <dgm:prSet presAssocID="{DCE0648A-5572-4678-8E12-434EC9142EF1}" presName="rect3ChTx" presStyleLbl="alignAcc1" presStyleIdx="2" presStyleCnt="3">
        <dgm:presLayoutVars>
          <dgm:bulletEnabled val="1"/>
        </dgm:presLayoutVars>
      </dgm:prSet>
      <dgm:spPr/>
    </dgm:pt>
  </dgm:ptLst>
  <dgm:cxnLst>
    <dgm:cxn modelId="{56CC6B03-5AEB-4229-A733-D203A02F9938}" type="presOf" srcId="{A809E276-E84A-40E1-9F15-DD3DCA0005A3}" destId="{DBE3DE41-7537-4441-8B1C-5E8BE18ACA77}" srcOrd="0" destOrd="0" presId="urn:microsoft.com/office/officeart/2005/8/layout/target3"/>
    <dgm:cxn modelId="{D19D8516-5E7F-4A68-A45E-F93D7B27DE2F}" srcId="{1C7529DA-4B7C-423F-81DB-6CFD5E3D0ADC}" destId="{9BA50D57-DBF6-49DF-B5B8-A55FDC6E415C}" srcOrd="1" destOrd="0" parTransId="{1A2817E4-8B33-432D-9741-7F7065BBA7F7}" sibTransId="{4E8B306A-1BBD-4D17-979C-630E919DFB88}"/>
    <dgm:cxn modelId="{E7C55D17-4B4E-44FA-A69D-9AC9391CF2D1}" type="presOf" srcId="{DCE0648A-5572-4678-8E12-434EC9142EF1}" destId="{5D617F1E-53C0-4096-832F-9EE948F88D6F}" srcOrd="0" destOrd="0" presId="urn:microsoft.com/office/officeart/2005/8/layout/target3"/>
    <dgm:cxn modelId="{B445F93E-257E-4AB3-86EC-0CC521F1E4D4}" type="presOf" srcId="{3B4B4076-233A-4C9F-A8D2-C66FB98B7F76}" destId="{8F42F309-598E-4BB4-90F1-50E43FA524CC}" srcOrd="1" destOrd="0" presId="urn:microsoft.com/office/officeart/2005/8/layout/target3"/>
    <dgm:cxn modelId="{B8875740-868C-4808-8EAC-47C63A7B0653}" srcId="{1C7529DA-4B7C-423F-81DB-6CFD5E3D0ADC}" destId="{DCE0648A-5572-4678-8E12-434EC9142EF1}" srcOrd="2" destOrd="0" parTransId="{E3928BD4-5DE9-4583-9878-DFE840EB45A9}" sibTransId="{69EF6CC7-4CD1-402A-A691-8E12430B80E4}"/>
    <dgm:cxn modelId="{A6913866-5825-4B67-9F82-62014A7F8897}" srcId="{9BA50D57-DBF6-49DF-B5B8-A55FDC6E415C}" destId="{A809E276-E84A-40E1-9F15-DD3DCA0005A3}" srcOrd="0" destOrd="0" parTransId="{DC3DB3CC-B237-4B06-9208-67E99C2DA484}" sibTransId="{4944361B-628A-4532-B857-2CB763ED0A5B}"/>
    <dgm:cxn modelId="{50EEC347-EE6E-4B18-9F3F-56665B734891}" type="presOf" srcId="{DCE0648A-5572-4678-8E12-434EC9142EF1}" destId="{ABD7FEF1-1639-4E5D-83AD-F0D9A362B7EA}" srcOrd="1" destOrd="0" presId="urn:microsoft.com/office/officeart/2005/8/layout/target3"/>
    <dgm:cxn modelId="{3EB76E4B-967A-483D-B306-80ABCD3FAB86}" type="presOf" srcId="{2D8BB8AD-33AD-4128-B80C-D3B16F343070}" destId="{8C7249F5-6A43-4677-858A-4209B274B459}" srcOrd="0" destOrd="0" presId="urn:microsoft.com/office/officeart/2005/8/layout/target3"/>
    <dgm:cxn modelId="{FAA1FE7F-2B05-401A-A5BC-CD1E04D814A4}" type="presOf" srcId="{3B4B4076-233A-4C9F-A8D2-C66FB98B7F76}" destId="{BD3BE9F0-0CAC-4157-9E46-0F0134B9F740}" srcOrd="0" destOrd="0" presId="urn:microsoft.com/office/officeart/2005/8/layout/target3"/>
    <dgm:cxn modelId="{437B4986-2559-43D3-A8F6-A8C0BD705F3E}" type="presOf" srcId="{9BA50D57-DBF6-49DF-B5B8-A55FDC6E415C}" destId="{46219803-8DC6-45F6-82DC-A32CC3A9CD7F}" srcOrd="1" destOrd="0" presId="urn:microsoft.com/office/officeart/2005/8/layout/target3"/>
    <dgm:cxn modelId="{9667A6C6-B80B-4EFF-8D95-56FE0623E458}" srcId="{1C7529DA-4B7C-423F-81DB-6CFD5E3D0ADC}" destId="{3B4B4076-233A-4C9F-A8D2-C66FB98B7F76}" srcOrd="0" destOrd="0" parTransId="{52609B08-20DA-4F0B-86A7-5DAA2617C4B7}" sibTransId="{3F1F5BA9-3F6F-43E1-999C-B228902F6D1A}"/>
    <dgm:cxn modelId="{1A6757D2-537B-46DD-98F4-D63EDE2F7A6C}" srcId="{3B4B4076-233A-4C9F-A8D2-C66FB98B7F76}" destId="{2D8BB8AD-33AD-4128-B80C-D3B16F343070}" srcOrd="0" destOrd="0" parTransId="{A8C1ADE9-730E-4582-92DA-79E305F42755}" sibTransId="{BFAC7E68-3BAA-4A1A-A5F8-BA9E21528B48}"/>
    <dgm:cxn modelId="{0BDBA4E4-4369-4FB3-9E00-A2F45469ABFD}" type="presOf" srcId="{9BA50D57-DBF6-49DF-B5B8-A55FDC6E415C}" destId="{F2D11CBB-27D3-4C6C-B610-9E25E398FE2B}" srcOrd="0" destOrd="0" presId="urn:microsoft.com/office/officeart/2005/8/layout/target3"/>
    <dgm:cxn modelId="{2F0EB6E7-AAE8-4304-A2B5-B5CA16564F51}" type="presOf" srcId="{1C7529DA-4B7C-423F-81DB-6CFD5E3D0ADC}" destId="{B308BFF2-F538-403B-8A02-DB8BDA6B2719}" srcOrd="0" destOrd="0" presId="urn:microsoft.com/office/officeart/2005/8/layout/target3"/>
    <dgm:cxn modelId="{8DFB696C-5055-4782-90F8-03358C15126D}" type="presParOf" srcId="{B308BFF2-F538-403B-8A02-DB8BDA6B2719}" destId="{F7B078F5-8F08-47E0-A4F8-94613BBABB9C}" srcOrd="0" destOrd="0" presId="urn:microsoft.com/office/officeart/2005/8/layout/target3"/>
    <dgm:cxn modelId="{FCE88188-B063-4A68-9B55-17F7E511117F}" type="presParOf" srcId="{B308BFF2-F538-403B-8A02-DB8BDA6B2719}" destId="{F5626BAC-AC5C-44F5-B21A-3195343B0134}" srcOrd="1" destOrd="0" presId="urn:microsoft.com/office/officeart/2005/8/layout/target3"/>
    <dgm:cxn modelId="{7A8AB378-EC26-4BF6-9B8F-E1DE79DF3001}" type="presParOf" srcId="{B308BFF2-F538-403B-8A02-DB8BDA6B2719}" destId="{BD3BE9F0-0CAC-4157-9E46-0F0134B9F740}" srcOrd="2" destOrd="0" presId="urn:microsoft.com/office/officeart/2005/8/layout/target3"/>
    <dgm:cxn modelId="{B8A5AD1E-C9F6-4729-A510-0D0B666211BE}" type="presParOf" srcId="{B308BFF2-F538-403B-8A02-DB8BDA6B2719}" destId="{42D4A862-359B-44CF-8CA5-94211F5C18E7}" srcOrd="3" destOrd="0" presId="urn:microsoft.com/office/officeart/2005/8/layout/target3"/>
    <dgm:cxn modelId="{504DC796-280B-45CA-BF7E-1706DA1414A6}" type="presParOf" srcId="{B308BFF2-F538-403B-8A02-DB8BDA6B2719}" destId="{CC0488D7-AB8B-4CB7-BE9B-5C470E029F54}" srcOrd="4" destOrd="0" presId="urn:microsoft.com/office/officeart/2005/8/layout/target3"/>
    <dgm:cxn modelId="{79CBB708-F9F5-4D75-8A27-6BE0BE296114}" type="presParOf" srcId="{B308BFF2-F538-403B-8A02-DB8BDA6B2719}" destId="{F2D11CBB-27D3-4C6C-B610-9E25E398FE2B}" srcOrd="5" destOrd="0" presId="urn:microsoft.com/office/officeart/2005/8/layout/target3"/>
    <dgm:cxn modelId="{6BDFFDEE-986F-4037-810D-4DCD509169AC}" type="presParOf" srcId="{B308BFF2-F538-403B-8A02-DB8BDA6B2719}" destId="{6537C74C-157F-4BFC-9AA2-F847C60375F3}" srcOrd="6" destOrd="0" presId="urn:microsoft.com/office/officeart/2005/8/layout/target3"/>
    <dgm:cxn modelId="{96849AAC-7020-4877-A52E-7B797DCFC472}" type="presParOf" srcId="{B308BFF2-F538-403B-8A02-DB8BDA6B2719}" destId="{65ACC6ED-26AD-412F-A0DE-EF20BC771EE5}" srcOrd="7" destOrd="0" presId="urn:microsoft.com/office/officeart/2005/8/layout/target3"/>
    <dgm:cxn modelId="{F40E30AD-3459-4E89-B94C-436094646F4E}" type="presParOf" srcId="{B308BFF2-F538-403B-8A02-DB8BDA6B2719}" destId="{5D617F1E-53C0-4096-832F-9EE948F88D6F}" srcOrd="8" destOrd="0" presId="urn:microsoft.com/office/officeart/2005/8/layout/target3"/>
    <dgm:cxn modelId="{5B3C15C9-C72F-4F36-BE20-03C0C1FE24C8}" type="presParOf" srcId="{B308BFF2-F538-403B-8A02-DB8BDA6B2719}" destId="{8F42F309-598E-4BB4-90F1-50E43FA524CC}" srcOrd="9" destOrd="0" presId="urn:microsoft.com/office/officeart/2005/8/layout/target3"/>
    <dgm:cxn modelId="{83E7725F-3CEA-48BF-A017-BB1B61320593}" type="presParOf" srcId="{B308BFF2-F538-403B-8A02-DB8BDA6B2719}" destId="{8C7249F5-6A43-4677-858A-4209B274B459}" srcOrd="10" destOrd="0" presId="urn:microsoft.com/office/officeart/2005/8/layout/target3"/>
    <dgm:cxn modelId="{0A7C9387-F9AC-4A2C-AFAD-8EE05817A1D5}" type="presParOf" srcId="{B308BFF2-F538-403B-8A02-DB8BDA6B2719}" destId="{46219803-8DC6-45F6-82DC-A32CC3A9CD7F}" srcOrd="11" destOrd="0" presId="urn:microsoft.com/office/officeart/2005/8/layout/target3"/>
    <dgm:cxn modelId="{B83FD63C-26F4-4CDF-A562-B9064196CE69}" type="presParOf" srcId="{B308BFF2-F538-403B-8A02-DB8BDA6B2719}" destId="{DBE3DE41-7537-4441-8B1C-5E8BE18ACA77}" srcOrd="12" destOrd="0" presId="urn:microsoft.com/office/officeart/2005/8/layout/target3"/>
    <dgm:cxn modelId="{DE2C657B-E9FE-462F-8385-2D0AFB71FD52}" type="presParOf" srcId="{B308BFF2-F538-403B-8A02-DB8BDA6B2719}" destId="{ABD7FEF1-1639-4E5D-83AD-F0D9A362B7EA}" srcOrd="13" destOrd="0" presId="urn:microsoft.com/office/officeart/2005/8/layout/target3"/>
    <dgm:cxn modelId="{C27A2883-4A0D-4BBF-AEED-FB84743FDCB3}" type="presParOf" srcId="{B308BFF2-F538-403B-8A02-DB8BDA6B2719}" destId="{6C8D26A5-DBB8-4E90-9DA9-227A2AD5DEB3}"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078F5-8F08-47E0-A4F8-94613BBABB9C}">
      <dsp:nvSpPr>
        <dsp:cNvPr id="0" name=""/>
        <dsp:cNvSpPr/>
      </dsp:nvSpPr>
      <dsp:spPr>
        <a:xfrm>
          <a:off x="0" y="0"/>
          <a:ext cx="3505200" cy="3505200"/>
        </a:xfrm>
        <a:prstGeom prst="pie">
          <a:avLst>
            <a:gd name="adj1" fmla="val 5400000"/>
            <a:gd name="adj2" fmla="val 16200000"/>
          </a:avLst>
        </a:prstGeom>
        <a:gradFill rotWithShape="0">
          <a:gsLst>
            <a:gs pos="0">
              <a:schemeClr val="accent1">
                <a:hueOff val="0"/>
                <a:satOff val="0"/>
                <a:lumOff val="0"/>
                <a:alphaOff val="0"/>
                <a:tint val="10000"/>
                <a:satMod val="300000"/>
              </a:schemeClr>
            </a:gs>
            <a:gs pos="34000">
              <a:schemeClr val="accent1">
                <a:hueOff val="0"/>
                <a:satOff val="0"/>
                <a:lumOff val="0"/>
                <a:alphaOff val="0"/>
                <a:tint val="13500"/>
                <a:satMod val="250000"/>
              </a:schemeClr>
            </a:gs>
            <a:gs pos="100000">
              <a:schemeClr val="accent1">
                <a:hueOff val="0"/>
                <a:satOff val="0"/>
                <a:lumOff val="0"/>
                <a:alphaOff val="0"/>
                <a:tint val="60000"/>
                <a:satMod val="20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D3BE9F0-0CAC-4157-9E46-0F0134B9F740}">
      <dsp:nvSpPr>
        <dsp:cNvPr id="0" name=""/>
        <dsp:cNvSpPr/>
      </dsp:nvSpPr>
      <dsp:spPr>
        <a:xfrm>
          <a:off x="1752600" y="0"/>
          <a:ext cx="4606977" cy="3505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El concepto</a:t>
          </a:r>
        </a:p>
      </dsp:txBody>
      <dsp:txXfrm>
        <a:off x="1752600" y="0"/>
        <a:ext cx="2303488" cy="1051562"/>
      </dsp:txXfrm>
    </dsp:sp>
    <dsp:sp modelId="{CC0488D7-AB8B-4CB7-BE9B-5C470E029F54}">
      <dsp:nvSpPr>
        <dsp:cNvPr id="0" name=""/>
        <dsp:cNvSpPr/>
      </dsp:nvSpPr>
      <dsp:spPr>
        <a:xfrm>
          <a:off x="613411" y="1051562"/>
          <a:ext cx="2278377" cy="2278377"/>
        </a:xfrm>
        <a:prstGeom prst="pie">
          <a:avLst>
            <a:gd name="adj1" fmla="val 5400000"/>
            <a:gd name="adj2" fmla="val 16200000"/>
          </a:avLst>
        </a:prstGeom>
        <a:gradFill rotWithShape="0">
          <a:gsLst>
            <a:gs pos="0">
              <a:schemeClr val="accent1">
                <a:hueOff val="0"/>
                <a:satOff val="0"/>
                <a:lumOff val="0"/>
                <a:alphaOff val="0"/>
                <a:tint val="10000"/>
                <a:satMod val="300000"/>
              </a:schemeClr>
            </a:gs>
            <a:gs pos="34000">
              <a:schemeClr val="accent1">
                <a:hueOff val="0"/>
                <a:satOff val="0"/>
                <a:lumOff val="0"/>
                <a:alphaOff val="0"/>
                <a:tint val="13500"/>
                <a:satMod val="250000"/>
              </a:schemeClr>
            </a:gs>
            <a:gs pos="100000">
              <a:schemeClr val="accent1">
                <a:hueOff val="0"/>
                <a:satOff val="0"/>
                <a:lumOff val="0"/>
                <a:alphaOff val="0"/>
                <a:tint val="60000"/>
                <a:satMod val="20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2D11CBB-27D3-4C6C-B610-9E25E398FE2B}">
      <dsp:nvSpPr>
        <dsp:cNvPr id="0" name=""/>
        <dsp:cNvSpPr/>
      </dsp:nvSpPr>
      <dsp:spPr>
        <a:xfrm>
          <a:off x="1752600" y="1051562"/>
          <a:ext cx="4606977" cy="227837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Características</a:t>
          </a:r>
        </a:p>
      </dsp:txBody>
      <dsp:txXfrm>
        <a:off x="1752600" y="1051562"/>
        <a:ext cx="2303488" cy="1051558"/>
      </dsp:txXfrm>
    </dsp:sp>
    <dsp:sp modelId="{65ACC6ED-26AD-412F-A0DE-EF20BC771EE5}">
      <dsp:nvSpPr>
        <dsp:cNvPr id="0" name=""/>
        <dsp:cNvSpPr/>
      </dsp:nvSpPr>
      <dsp:spPr>
        <a:xfrm>
          <a:off x="1226820" y="2103121"/>
          <a:ext cx="1051558" cy="1051558"/>
        </a:xfrm>
        <a:prstGeom prst="pie">
          <a:avLst>
            <a:gd name="adj1" fmla="val 5400000"/>
            <a:gd name="adj2" fmla="val 16200000"/>
          </a:avLst>
        </a:prstGeom>
        <a:gradFill rotWithShape="0">
          <a:gsLst>
            <a:gs pos="0">
              <a:schemeClr val="accent1">
                <a:hueOff val="0"/>
                <a:satOff val="0"/>
                <a:lumOff val="0"/>
                <a:alphaOff val="0"/>
                <a:tint val="10000"/>
                <a:satMod val="300000"/>
              </a:schemeClr>
            </a:gs>
            <a:gs pos="34000">
              <a:schemeClr val="accent1">
                <a:hueOff val="0"/>
                <a:satOff val="0"/>
                <a:lumOff val="0"/>
                <a:alphaOff val="0"/>
                <a:tint val="13500"/>
                <a:satMod val="250000"/>
              </a:schemeClr>
            </a:gs>
            <a:gs pos="100000">
              <a:schemeClr val="accent1">
                <a:hueOff val="0"/>
                <a:satOff val="0"/>
                <a:lumOff val="0"/>
                <a:alphaOff val="0"/>
                <a:tint val="60000"/>
                <a:satMod val="20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D617F1E-53C0-4096-832F-9EE948F88D6F}">
      <dsp:nvSpPr>
        <dsp:cNvPr id="0" name=""/>
        <dsp:cNvSpPr/>
      </dsp:nvSpPr>
      <dsp:spPr>
        <a:xfrm>
          <a:off x="1752600" y="2103121"/>
          <a:ext cx="4606977" cy="105155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kern="1200" dirty="0"/>
            <a:t>El proceso</a:t>
          </a:r>
        </a:p>
      </dsp:txBody>
      <dsp:txXfrm>
        <a:off x="1752600" y="2103121"/>
        <a:ext cx="2303488" cy="1051558"/>
      </dsp:txXfrm>
    </dsp:sp>
    <dsp:sp modelId="{8C7249F5-6A43-4677-858A-4209B274B459}">
      <dsp:nvSpPr>
        <dsp:cNvPr id="0" name=""/>
        <dsp:cNvSpPr/>
      </dsp:nvSpPr>
      <dsp:spPr>
        <a:xfrm>
          <a:off x="4056088" y="0"/>
          <a:ext cx="2303488" cy="1051562"/>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285750" lvl="1" indent="-285750" algn="l" defTabSz="2133600">
            <a:lnSpc>
              <a:spcPct val="90000"/>
            </a:lnSpc>
            <a:spcBef>
              <a:spcPct val="0"/>
            </a:spcBef>
            <a:spcAft>
              <a:spcPct val="15000"/>
            </a:spcAft>
            <a:buChar char="•"/>
          </a:pPr>
          <a:endParaRPr lang="es-ES" sz="4800" kern="1200" dirty="0"/>
        </a:p>
      </dsp:txBody>
      <dsp:txXfrm>
        <a:off x="4056088" y="0"/>
        <a:ext cx="2303488" cy="1051562"/>
      </dsp:txXfrm>
    </dsp:sp>
    <dsp:sp modelId="{DBE3DE41-7537-4441-8B1C-5E8BE18ACA77}">
      <dsp:nvSpPr>
        <dsp:cNvPr id="0" name=""/>
        <dsp:cNvSpPr/>
      </dsp:nvSpPr>
      <dsp:spPr>
        <a:xfrm>
          <a:off x="4056088" y="1051562"/>
          <a:ext cx="2303488" cy="1051558"/>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285750" lvl="1" indent="-285750" algn="l" defTabSz="2133600">
            <a:lnSpc>
              <a:spcPct val="90000"/>
            </a:lnSpc>
            <a:spcBef>
              <a:spcPct val="0"/>
            </a:spcBef>
            <a:spcAft>
              <a:spcPct val="15000"/>
            </a:spcAft>
            <a:buChar char="•"/>
          </a:pPr>
          <a:endParaRPr lang="es-ES" sz="4800" kern="1200" dirty="0"/>
        </a:p>
      </dsp:txBody>
      <dsp:txXfrm>
        <a:off x="4056088" y="1051562"/>
        <a:ext cx="2303488" cy="105155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6DCC9987-AE10-4685-9B5B-4577F1D5BB4C}" type="datetimeFigureOut">
              <a:rPr lang="es-EC"/>
              <a:pPr/>
              <a:t>20/4/2026</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77D8454A-404F-4DF1-8F43-7DDF83BF3B63}" type="slidenum">
              <a:rPr/>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1</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2</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3</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4</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5</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6</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a:p>
        </p:txBody>
      </p:sp>
      <p:sp>
        <p:nvSpPr>
          <p:cNvPr id="4" name="Slide Number Placeholder 3"/>
          <p:cNvSpPr>
            <a:spLocks noGrp="1"/>
          </p:cNvSpPr>
          <p:nvPr>
            <p:ph type="sldNum" sz="quarter" idx="10"/>
          </p:nvPr>
        </p:nvSpPr>
        <p:spPr/>
        <p:txBody>
          <a:bodyPr/>
          <a:lstStyle/>
          <a:p>
            <a:fld id="{77D8454A-404F-4DF1-8F43-7DDF83BF3B63}" type="slidenum">
              <a:rPr lang="es-ES" smtClean="0"/>
              <a:pPr/>
              <a:t>7</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s-ES"/>
          </a:p>
        </p:txBody>
      </p:sp>
      <p:sp>
        <p:nvSpPr>
          <p:cNvPr id="8" name="Title 7"/>
          <p:cNvSpPr>
            <a:spLocks noGrp="1"/>
          </p:cNvSpPr>
          <p:nvPr>
            <p:ph type="ctrTitle"/>
          </p:nvPr>
        </p:nvSpPr>
        <p:spPr>
          <a:xfrm>
            <a:off x="540544" y="776288"/>
            <a:ext cx="8062912" cy="1470025"/>
          </a:xfrm>
        </p:spPr>
        <p:txBody>
          <a:bodyPr anchor="b">
            <a:normAutofit/>
          </a:bodyPr>
          <a:lstStyle>
            <a:lvl1pPr algn="r" latinLnBrk="0">
              <a:defRPr lang="es-ES" sz="4400"/>
            </a:lvl1pPr>
          </a:lstStyle>
          <a:p>
            <a:r>
              <a:rPr kumimoji="0" lang="es-ES"/>
              <a:t>Haga clic para modificar el estilo de título del patrón</a:t>
            </a:r>
          </a:p>
        </p:txBody>
      </p:sp>
      <p:sp>
        <p:nvSpPr>
          <p:cNvPr id="9" name="Subtitle 8"/>
          <p:cNvSpPr>
            <a:spLocks noGrp="1"/>
          </p:cNvSpPr>
          <p:nvPr>
            <p:ph type="subTitle" idx="1"/>
          </p:nvPr>
        </p:nvSpPr>
        <p:spPr>
          <a:xfrm>
            <a:off x="540544" y="2250280"/>
            <a:ext cx="8062912" cy="2169320"/>
          </a:xfrm>
        </p:spPr>
        <p:txBody>
          <a:bodyPr>
            <a:normAutofit/>
          </a:bodyPr>
          <a:lstStyle>
            <a:lvl1pPr marL="0" marR="36576" indent="0" algn="r" latinLnBrk="0">
              <a:spcBef>
                <a:spcPts val="0"/>
              </a:spcBef>
              <a:buNone/>
              <a:defRPr lang="es-ES" sz="2400">
                <a:ln>
                  <a:noFill/>
                </a:ln>
                <a:solidFill>
                  <a:schemeClr val="tx2">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p>
        </p:txBody>
      </p:sp>
      <p:sp>
        <p:nvSpPr>
          <p:cNvPr id="28" name="Date Placeholder 27"/>
          <p:cNvSpPr>
            <a:spLocks noGrp="1"/>
          </p:cNvSpPr>
          <p:nvPr>
            <p:ph type="dt" sz="half" idx="10"/>
          </p:nvPr>
        </p:nvSpPr>
        <p:spPr>
          <a:xfrm>
            <a:off x="1371600" y="6012656"/>
            <a:ext cx="5791200" cy="365125"/>
          </a:xfrm>
        </p:spPr>
        <p:txBody>
          <a:bodyPr tIns="0" bIns="0" anchor="t"/>
          <a:lstStyle>
            <a:lvl1pPr algn="r" latinLnBrk="0">
              <a:defRPr lang="es-ES" sz="1000"/>
            </a:lvl1pPr>
          </a:lstStyle>
          <a:p>
            <a:fld id="{71BF1CCF-7666-4D44-83CF-B1D9081B196F}" type="datetime1">
              <a:rPr lang="es-EC"/>
              <a:pPr/>
              <a:t>20/4/2026</a:t>
            </a:fld>
            <a:endParaRPr lang="es-E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latinLnBrk="0">
              <a:defRPr lang="es-ES" sz="1100"/>
            </a:lvl1pPr>
          </a:lstStyle>
          <a:p>
            <a:r>
              <a:rPr lang="es-ES"/>
              <a:t>Logotipo</a:t>
            </a:r>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latinLnBrk="0">
              <a:defRPr lang="es-ES" sz="1300">
                <a:solidFill>
                  <a:srgbClr val="FFFFFF"/>
                </a:solidFill>
              </a:defRPr>
            </a:lvl1pPr>
          </a:lstStyle>
          <a:p>
            <a:fld id="{746FD205-8D79-439C-A802-2377436AEC8A}" type="slidenum">
              <a: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4" name="Date Placeholder 3"/>
          <p:cNvSpPr>
            <a:spLocks noGrp="1"/>
          </p:cNvSpPr>
          <p:nvPr>
            <p:ph type="dt" sz="half" idx="10"/>
          </p:nvPr>
        </p:nvSpPr>
        <p:spPr/>
        <p:txBody>
          <a:bodyPr/>
          <a:lstStyle/>
          <a:p>
            <a:fld id="{6D6514FD-1763-45C1-AED0-FF855CD2E095}" type="datetime1">
              <a:rPr lang="es-EC"/>
              <a:pPr/>
              <a:t>20/4/2026</a:t>
            </a:fld>
            <a:endParaRPr lang="es-ES"/>
          </a:p>
        </p:txBody>
      </p:sp>
      <p:sp>
        <p:nvSpPr>
          <p:cNvPr id="5" name="Footer Placeholder 4"/>
          <p:cNvSpPr>
            <a:spLocks noGrp="1"/>
          </p:cNvSpPr>
          <p:nvPr>
            <p:ph type="ftr" sz="quarter" idx="11"/>
          </p:nvPr>
        </p:nvSpPr>
        <p:spPr/>
        <p:txBody>
          <a:bodyPr/>
          <a:lstStyle/>
          <a:p>
            <a:r>
              <a:rPr lang="es-ES"/>
              <a:t>Logotipo</a:t>
            </a:r>
          </a:p>
        </p:txBody>
      </p:sp>
      <p:sp>
        <p:nvSpPr>
          <p:cNvPr id="6" name="Slide Number Placeholder 5"/>
          <p:cNvSpPr>
            <a:spLocks noGrp="1"/>
          </p:cNvSpPr>
          <p:nvPr>
            <p:ph type="sldNum" sz="quarter" idx="12"/>
          </p:nvPr>
        </p:nvSpPr>
        <p:spPr/>
        <p:txBody>
          <a:bodyPr/>
          <a:lstStyle/>
          <a:p>
            <a:fld id="{746FD205-8D79-439C-A802-2377436AEC8A}" type="slidenum">
              <a: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s-ES"/>
              <a:t>Haga clic para modificar el estilo de título del patrón</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4" name="Date Placeholder 3"/>
          <p:cNvSpPr>
            <a:spLocks noGrp="1"/>
          </p:cNvSpPr>
          <p:nvPr>
            <p:ph type="dt" sz="half" idx="10"/>
          </p:nvPr>
        </p:nvSpPr>
        <p:spPr/>
        <p:txBody>
          <a:bodyPr/>
          <a:lstStyle/>
          <a:p>
            <a:fld id="{9601B317-6CCF-44A4-B99C-75730E0DA706}" type="datetime1">
              <a:rPr lang="es-EC"/>
              <a:pPr/>
              <a:t>20/4/2026</a:t>
            </a:fld>
            <a:endParaRPr lang="es-ES"/>
          </a:p>
        </p:txBody>
      </p:sp>
      <p:sp>
        <p:nvSpPr>
          <p:cNvPr id="5" name="Footer Placeholder 4"/>
          <p:cNvSpPr>
            <a:spLocks noGrp="1"/>
          </p:cNvSpPr>
          <p:nvPr>
            <p:ph type="ftr" sz="quarter" idx="11"/>
          </p:nvPr>
        </p:nvSpPr>
        <p:spPr/>
        <p:txBody>
          <a:bodyPr/>
          <a:lstStyle/>
          <a:p>
            <a:r>
              <a:rPr lang="es-ES"/>
              <a:t>Logotipo</a:t>
            </a:r>
          </a:p>
        </p:txBody>
      </p:sp>
      <p:sp>
        <p:nvSpPr>
          <p:cNvPr id="6" name="Slide Number Placeholder 5"/>
          <p:cNvSpPr>
            <a:spLocks noGrp="1"/>
          </p:cNvSpPr>
          <p:nvPr>
            <p:ph type="sldNum" sz="quarter" idx="12"/>
          </p:nvPr>
        </p:nvSpPr>
        <p:spPr/>
        <p:txBody>
          <a:bodyPr/>
          <a:lstStyle/>
          <a:p>
            <a:fld id="{746FD205-8D79-439C-A802-2377436AEC8A}" type="slidenum">
              <a: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48200"/>
          </a:xfrm>
        </p:spPr>
        <p:txBody>
          <a:body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7" name="Title 6"/>
          <p:cNvSpPr>
            <a:spLocks noGrp="1"/>
          </p:cNvSpPr>
          <p:nvPr>
            <p:ph type="title"/>
          </p:nvPr>
        </p:nvSpPr>
        <p:spPr/>
        <p:txBody>
          <a:bodyPr/>
          <a:lstStyle/>
          <a:p>
            <a:r>
              <a:rPr lang="es-ES"/>
              <a:t>Haga clic para modificar el estilo de título del patrón</a:t>
            </a:r>
          </a:p>
        </p:txBody>
      </p:sp>
      <p:sp>
        <p:nvSpPr>
          <p:cNvPr id="10" name="Date Placeholder 9"/>
          <p:cNvSpPr>
            <a:spLocks noGrp="1"/>
          </p:cNvSpPr>
          <p:nvPr>
            <p:ph type="dt" sz="half" idx="10"/>
          </p:nvPr>
        </p:nvSpPr>
        <p:spPr/>
        <p:txBody>
          <a:bodyPr/>
          <a:lstStyle/>
          <a:p>
            <a:fld id="{075BA6BE-7F97-411F-9CC5-5AB35133F2B3}" type="datetime1">
              <a:rPr lang="es-EC"/>
              <a:pPr/>
              <a:t>20/4/2026</a:t>
            </a:fld>
            <a:endParaRPr lang="es-ES"/>
          </a:p>
        </p:txBody>
      </p:sp>
      <p:sp>
        <p:nvSpPr>
          <p:cNvPr id="11" name="Slide Number Placeholder 10"/>
          <p:cNvSpPr>
            <a:spLocks noGrp="1"/>
          </p:cNvSpPr>
          <p:nvPr>
            <p:ph type="sldNum" sz="quarter" idx="11"/>
          </p:nvPr>
        </p:nvSpPr>
        <p:spPr/>
        <p:txBody>
          <a:bodyPr/>
          <a:lstStyle/>
          <a:p>
            <a:fld id="{746FD205-8D79-439C-A802-2377436AEC8A}" type="slidenum">
              <a:rPr/>
              <a:pPr/>
              <a:t>‹Nº›</a:t>
            </a:fld>
            <a:endParaRPr lang="es-ES"/>
          </a:p>
        </p:txBody>
      </p:sp>
      <p:sp>
        <p:nvSpPr>
          <p:cNvPr id="12" name="Footer Placeholder 11"/>
          <p:cNvSpPr>
            <a:spLocks noGrp="1"/>
          </p:cNvSpPr>
          <p:nvPr>
            <p:ph type="ftr" sz="quarter" idx="12"/>
          </p:nvPr>
        </p:nvSpPr>
        <p:spPr/>
        <p:txBody>
          <a:bodyPr/>
          <a:lstStyle/>
          <a:p>
            <a:r>
              <a:rPr lang="es-ES"/>
              <a:t>Logotipo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eaLnBrk="1" latinLnBrk="0" hangingPunct="1"/>
            <a:endParaRPr kumimoji="0" lang="es-E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s-ES"/>
          </a:p>
        </p:txBody>
      </p:sp>
      <p:sp>
        <p:nvSpPr>
          <p:cNvPr id="4" name="Date Placeholder 3"/>
          <p:cNvSpPr>
            <a:spLocks noGrp="1"/>
          </p:cNvSpPr>
          <p:nvPr>
            <p:ph type="dt" sz="half" idx="10"/>
          </p:nvPr>
        </p:nvSpPr>
        <p:spPr>
          <a:xfrm>
            <a:off x="6955632" y="6362700"/>
            <a:ext cx="2133600" cy="304800"/>
          </a:xfrm>
        </p:spPr>
        <p:txBody>
          <a:bodyPr/>
          <a:lstStyle/>
          <a:p>
            <a:fld id="{4C3E4E52-550E-4B84-9D4F-14979F5A0D6E}" type="datetime1">
              <a:rPr lang="es-EC"/>
              <a:pPr/>
              <a:t>20/4/2026</a:t>
            </a:fld>
            <a:endParaRPr lang="es-ES"/>
          </a:p>
        </p:txBody>
      </p:sp>
      <p:sp>
        <p:nvSpPr>
          <p:cNvPr id="5" name="Footer Placeholder 4"/>
          <p:cNvSpPr>
            <a:spLocks noGrp="1"/>
          </p:cNvSpPr>
          <p:nvPr>
            <p:ph type="ftr" sz="quarter" idx="11"/>
          </p:nvPr>
        </p:nvSpPr>
        <p:spPr>
          <a:xfrm>
            <a:off x="2619376" y="6366669"/>
            <a:ext cx="4260056" cy="300831"/>
          </a:xfrm>
        </p:spPr>
        <p:txBody>
          <a:bodyPr/>
          <a:lstStyle/>
          <a:p>
            <a:r>
              <a:rPr lang="es-ES"/>
              <a:t>Logotipo</a:t>
            </a:r>
          </a:p>
        </p:txBody>
      </p:sp>
      <p:sp>
        <p:nvSpPr>
          <p:cNvPr id="6" name="Slide Number Placeholder 5"/>
          <p:cNvSpPr>
            <a:spLocks noGrp="1"/>
          </p:cNvSpPr>
          <p:nvPr>
            <p:ph type="sldNum" sz="quarter" idx="12"/>
          </p:nvPr>
        </p:nvSpPr>
        <p:spPr>
          <a:xfrm>
            <a:off x="8451056" y="809624"/>
            <a:ext cx="502920" cy="300831"/>
          </a:xfrm>
        </p:spPr>
        <p:txBody>
          <a:bodyPr/>
          <a:lstStyle/>
          <a:p>
            <a:fld id="{746FD205-8D79-439C-A802-2377436AEC8A}" type="slidenum">
              <a:rPr/>
              <a:pPr/>
              <a:t>‹Nº›</a:t>
            </a:fld>
            <a:endParaRPr lang="es-E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latinLnBrk="0">
              <a:buNone/>
              <a:defRPr lang="es-ES" sz="3600" b="1" cap="none" baseline="0"/>
            </a:lvl1pPr>
          </a:lstStyle>
          <a:p>
            <a:r>
              <a:rPr kumimoji="0" lang="es-ES"/>
              <a:t>Haga clic para modificar el estilo de título del patrón</a:t>
            </a:r>
          </a:p>
        </p:txBody>
      </p:sp>
      <p:sp>
        <p:nvSpPr>
          <p:cNvPr id="3" name="Text Placeholder 2"/>
          <p:cNvSpPr>
            <a:spLocks noGrp="1"/>
          </p:cNvSpPr>
          <p:nvPr>
            <p:ph type="body" idx="1"/>
          </p:nvPr>
        </p:nvSpPr>
        <p:spPr>
          <a:xfrm>
            <a:off x="381000" y="1633536"/>
            <a:ext cx="3886200" cy="2286000"/>
          </a:xfrm>
        </p:spPr>
        <p:txBody>
          <a:bodyPr anchor="t"/>
          <a:lstStyle>
            <a:lvl1pPr marL="54864" indent="0" algn="l" latinLnBrk="0">
              <a:buNone/>
              <a:defRPr lang="es-ES" sz="2000">
                <a:solidFill>
                  <a:schemeClr val="tx1">
                    <a:tint val="75000"/>
                  </a:schemeClr>
                </a:solidFill>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eaLnBrk="1" latinLnBrk="0" hangingPunct="1"/>
            <a:r>
              <a:rPr kumimoji="0" lang="es-ES"/>
              <a:t>Haga clic para modificar los estilos de texto del patrón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ido d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24001"/>
            <a:ext cx="4038600" cy="4724400"/>
          </a:xfrm>
        </p:spPr>
        <p:txBody>
          <a:bodyPr/>
          <a:lstStyle>
            <a:lvl1pPr latinLnBrk="0">
              <a:defRPr lang="es-ES" sz="2600"/>
            </a:lvl1pPr>
            <a:lvl2pPr>
              <a:defRPr lang="es-ES" sz="2400"/>
            </a:lvl2pPr>
            <a:lvl3pPr>
              <a:defRPr lang="es-ES" sz="2000"/>
            </a:lvl3pPr>
            <a:lvl4pPr>
              <a:defRPr lang="es-ES" sz="1800"/>
            </a:lvl4pPr>
            <a:lvl5pPr>
              <a:defRPr lang="es-ES" sz="1800"/>
            </a:lvl5p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4" name="Content Placeholder 3"/>
          <p:cNvSpPr>
            <a:spLocks noGrp="1"/>
          </p:cNvSpPr>
          <p:nvPr>
            <p:ph sz="half" idx="2"/>
          </p:nvPr>
        </p:nvSpPr>
        <p:spPr>
          <a:xfrm>
            <a:off x="4648200" y="1524001"/>
            <a:ext cx="4038600" cy="4724400"/>
          </a:xfrm>
        </p:spPr>
        <p:txBody>
          <a:bodyPr/>
          <a:lstStyle>
            <a:lvl1pPr latinLnBrk="0">
              <a:defRPr lang="es-ES" sz="2600"/>
            </a:lvl1pPr>
            <a:lvl2pPr>
              <a:defRPr lang="es-ES" sz="2400"/>
            </a:lvl2pPr>
            <a:lvl3pPr>
              <a:defRPr lang="es-ES" sz="2000"/>
            </a:lvl3pPr>
            <a:lvl4pPr>
              <a:defRPr lang="es-ES" sz="1800"/>
            </a:lvl4pPr>
            <a:lvl5pPr>
              <a:defRPr lang="es-ES" sz="1800"/>
            </a:lvl5p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8" name="Title 7"/>
          <p:cNvSpPr>
            <a:spLocks noGrp="1"/>
          </p:cNvSpPr>
          <p:nvPr>
            <p:ph type="title"/>
          </p:nvPr>
        </p:nvSpPr>
        <p:spPr/>
        <p:txBody>
          <a:bodyPr/>
          <a:lstStyle/>
          <a:p>
            <a:r>
              <a:rPr lang="es-ES"/>
              <a:t>Haga clic para modificar el estilo de título del patrón</a:t>
            </a:r>
          </a:p>
        </p:txBody>
      </p:sp>
      <p:sp>
        <p:nvSpPr>
          <p:cNvPr id="9" name="Date Placeholder 8"/>
          <p:cNvSpPr>
            <a:spLocks noGrp="1"/>
          </p:cNvSpPr>
          <p:nvPr>
            <p:ph type="dt" sz="half" idx="10"/>
          </p:nvPr>
        </p:nvSpPr>
        <p:spPr/>
        <p:txBody>
          <a:bodyPr/>
          <a:lstStyle/>
          <a:p>
            <a:fld id="{BB81A9FF-1E9C-4B66-B4A0-EADB765782FB}" type="datetime1">
              <a:rPr lang="es-EC"/>
              <a:pPr/>
              <a:t>20/4/2026</a:t>
            </a:fld>
            <a:endParaRPr lang="es-ES"/>
          </a:p>
        </p:txBody>
      </p:sp>
      <p:sp>
        <p:nvSpPr>
          <p:cNvPr id="10" name="Slide Number Placeholder 9"/>
          <p:cNvSpPr>
            <a:spLocks noGrp="1"/>
          </p:cNvSpPr>
          <p:nvPr>
            <p:ph type="sldNum" sz="quarter" idx="11"/>
          </p:nvPr>
        </p:nvSpPr>
        <p:spPr/>
        <p:txBody>
          <a:bodyPr/>
          <a:lstStyle/>
          <a:p>
            <a:fld id="{746FD205-8D79-439C-A802-2377436AEC8A}" type="slidenum">
              <a:rPr/>
              <a:pPr/>
              <a:t>‹Nº›</a:t>
            </a:fld>
            <a:endParaRPr lang="es-ES"/>
          </a:p>
        </p:txBody>
      </p:sp>
      <p:sp>
        <p:nvSpPr>
          <p:cNvPr id="11" name="Footer Placeholder 10"/>
          <p:cNvSpPr>
            <a:spLocks noGrp="1"/>
          </p:cNvSpPr>
          <p:nvPr>
            <p:ph type="ftr" sz="quarter" idx="12"/>
          </p:nvPr>
        </p:nvSpPr>
        <p:spPr/>
        <p:txBody>
          <a:bodyPr/>
          <a:lstStyle/>
          <a:p>
            <a:r>
              <a:rPr lang="es-ES"/>
              <a:t>Logotipo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5957668"/>
          </a:xfrm>
        </p:spPr>
        <p:txBody>
          <a:bodyPr vert="vert270" anchor="b"/>
          <a:lstStyle>
            <a:lvl1pPr marL="0" algn="ctr" latinLnBrk="0">
              <a:defRPr lang="es-ES" sz="3300" b="0">
                <a:ln w="6350">
                  <a:solidFill>
                    <a:schemeClr val="tx1"/>
                  </a:solidFill>
                </a:ln>
                <a:solidFill>
                  <a:schemeClr val="tx1"/>
                </a:solidFill>
              </a:defRPr>
            </a:lvl1pPr>
          </a:lstStyle>
          <a:p>
            <a:r>
              <a:rPr kumimoji="0" lang="es-ES"/>
              <a:t>Haga clic para modificar el estilo de título del patrón</a:t>
            </a:r>
          </a:p>
        </p:txBody>
      </p:sp>
      <p:sp>
        <p:nvSpPr>
          <p:cNvPr id="3" name="Text Placeholder 2"/>
          <p:cNvSpPr>
            <a:spLocks noGrp="1"/>
          </p:cNvSpPr>
          <p:nvPr>
            <p:ph type="body" idx="1"/>
          </p:nvPr>
        </p:nvSpPr>
        <p:spPr>
          <a:xfrm>
            <a:off x="1365006" y="290732"/>
            <a:ext cx="581024" cy="2909668"/>
          </a:xfrm>
          <a:solidFill>
            <a:schemeClr val="bg1"/>
          </a:solidFill>
          <a:ln w="12700">
            <a:noFill/>
          </a:ln>
        </p:spPr>
        <p:txBody>
          <a:bodyPr vert="vert270" anchor="ctr"/>
          <a:lstStyle>
            <a:lvl1pPr marL="0" indent="0" algn="ctr" latinLnBrk="0">
              <a:buNone/>
              <a:defRPr lang="es-ES" sz="1600" b="0">
                <a:solidFill>
                  <a:schemeClr val="tx1"/>
                </a:solidFill>
              </a:defRPr>
            </a:lvl1pPr>
            <a:lvl2pPr>
              <a:buNone/>
              <a:defRPr lang="es-ES" sz="2000" b="1"/>
            </a:lvl2pPr>
            <a:lvl3pPr>
              <a:buNone/>
              <a:defRPr lang="es-ES" sz="1800" b="1"/>
            </a:lvl3pPr>
            <a:lvl4pPr>
              <a:buNone/>
              <a:defRPr lang="es-ES" sz="1600" b="1"/>
            </a:lvl4pPr>
            <a:lvl5pPr>
              <a:buNone/>
              <a:defRPr lang="es-ES" sz="1600" b="1"/>
            </a:lvl5pPr>
          </a:lstStyle>
          <a:p>
            <a:pPr lvl="0" eaLnBrk="1" latinLnBrk="0" hangingPunct="1"/>
            <a:r>
              <a:rPr kumimoji="0" lang="es-ES"/>
              <a:t>Haga clic para modificar los estilos de texto del patrón</a:t>
            </a:r>
          </a:p>
        </p:txBody>
      </p:sp>
      <p:sp>
        <p:nvSpPr>
          <p:cNvPr id="4" name="Text Placeholder 3"/>
          <p:cNvSpPr>
            <a:spLocks noGrp="1"/>
          </p:cNvSpPr>
          <p:nvPr>
            <p:ph type="body" sz="half" idx="3"/>
          </p:nvPr>
        </p:nvSpPr>
        <p:spPr>
          <a:xfrm>
            <a:off x="1365006" y="3427124"/>
            <a:ext cx="581024" cy="2821276"/>
          </a:xfrm>
          <a:solidFill>
            <a:schemeClr val="bg1"/>
          </a:solidFill>
          <a:ln w="12700">
            <a:noFill/>
          </a:ln>
        </p:spPr>
        <p:txBody>
          <a:bodyPr vert="vert270" anchor="ctr"/>
          <a:lstStyle>
            <a:lvl1pPr marL="0" indent="0" algn="ctr" latinLnBrk="0">
              <a:buNone/>
              <a:defRPr lang="es-ES" sz="1600" b="0">
                <a:solidFill>
                  <a:schemeClr val="tx1"/>
                </a:solidFill>
              </a:defRPr>
            </a:lvl1pPr>
            <a:lvl2pPr>
              <a:buNone/>
              <a:defRPr lang="es-ES" sz="2000" b="1"/>
            </a:lvl2pPr>
            <a:lvl3pPr>
              <a:buNone/>
              <a:defRPr lang="es-ES" sz="1800" b="1"/>
            </a:lvl3pPr>
            <a:lvl4pPr>
              <a:buNone/>
              <a:defRPr lang="es-ES" sz="1600" b="1"/>
            </a:lvl4pPr>
            <a:lvl5pPr>
              <a:buNone/>
              <a:defRPr lang="es-ES" sz="1600" b="1"/>
            </a:lvl5pPr>
          </a:lstStyle>
          <a:p>
            <a:pPr lvl="0" eaLnBrk="1" latinLnBrk="0" hangingPunct="1"/>
            <a:r>
              <a:rPr kumimoji="0" lang="es-ES"/>
              <a:t>Haga clic para modificar los estilos de texto del patrón</a:t>
            </a:r>
          </a:p>
        </p:txBody>
      </p:sp>
      <p:sp>
        <p:nvSpPr>
          <p:cNvPr id="5" name="Content Placeholder 4"/>
          <p:cNvSpPr>
            <a:spLocks noGrp="1"/>
          </p:cNvSpPr>
          <p:nvPr>
            <p:ph sz="quarter" idx="2"/>
          </p:nvPr>
        </p:nvSpPr>
        <p:spPr>
          <a:xfrm>
            <a:off x="2022230" y="290732"/>
            <a:ext cx="6858000" cy="2897476"/>
          </a:xfrm>
        </p:spPr>
        <p:txBody>
          <a:bodyPr/>
          <a:lstStyle>
            <a:lvl1pPr algn="l" latinLnBrk="0">
              <a:defRPr lang="es-ES" sz="2400"/>
            </a:lvl1pPr>
            <a:lvl2pPr algn="l">
              <a:defRPr lang="es-ES" sz="2000"/>
            </a:lvl2pPr>
            <a:lvl3pPr algn="l">
              <a:defRPr lang="es-ES" sz="1800"/>
            </a:lvl3pPr>
            <a:lvl4pPr algn="l">
              <a:defRPr lang="es-ES" sz="1600"/>
            </a:lvl4pPr>
            <a:lvl5pPr algn="l">
              <a:defRPr lang="es-ES" sz="1600"/>
            </a:lvl5p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6" name="Content Placeholder 5"/>
          <p:cNvSpPr>
            <a:spLocks noGrp="1"/>
          </p:cNvSpPr>
          <p:nvPr>
            <p:ph sz="quarter" idx="4"/>
          </p:nvPr>
        </p:nvSpPr>
        <p:spPr>
          <a:xfrm>
            <a:off x="2022230" y="3350924"/>
            <a:ext cx="6858000" cy="2897476"/>
          </a:xfrm>
        </p:spPr>
        <p:txBody>
          <a:bodyPr/>
          <a:lstStyle>
            <a:lvl1pPr latinLnBrk="0">
              <a:defRPr lang="es-ES" sz="2400"/>
            </a:lvl1pPr>
            <a:lvl2pPr>
              <a:defRPr lang="es-ES" sz="2000"/>
            </a:lvl2pPr>
            <a:lvl3pPr>
              <a:defRPr lang="es-ES" sz="1800"/>
            </a:lvl3pPr>
            <a:lvl4pPr>
              <a:defRPr lang="es-ES" sz="1600"/>
            </a:lvl4pPr>
            <a:lvl5pPr>
              <a:defRPr lang="es-ES" sz="1600"/>
            </a:lvl5p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10" name="Date Placeholder 9"/>
          <p:cNvSpPr>
            <a:spLocks noGrp="1"/>
          </p:cNvSpPr>
          <p:nvPr>
            <p:ph type="dt" sz="half" idx="10"/>
          </p:nvPr>
        </p:nvSpPr>
        <p:spPr/>
        <p:txBody>
          <a:bodyPr/>
          <a:lstStyle/>
          <a:p>
            <a:fld id="{7D96A02F-3A95-4944-9ABC-E1DA10A11467}" type="datetime1">
              <a:rPr lang="es-EC"/>
              <a:pPr/>
              <a:t>20/4/2026</a:t>
            </a:fld>
            <a:endParaRPr lang="es-ES"/>
          </a:p>
        </p:txBody>
      </p:sp>
      <p:sp>
        <p:nvSpPr>
          <p:cNvPr id="11" name="Slide Number Placeholder 10"/>
          <p:cNvSpPr>
            <a:spLocks noGrp="1"/>
          </p:cNvSpPr>
          <p:nvPr>
            <p:ph type="sldNum" sz="quarter" idx="11"/>
          </p:nvPr>
        </p:nvSpPr>
        <p:spPr/>
        <p:txBody>
          <a:bodyPr/>
          <a:lstStyle/>
          <a:p>
            <a:fld id="{746FD205-8D79-439C-A802-2377436AEC8A}" type="slidenum">
              <a:rPr/>
              <a:pPr/>
              <a:t>‹Nº›</a:t>
            </a:fld>
            <a:endParaRPr lang="es-ES"/>
          </a:p>
        </p:txBody>
      </p:sp>
      <p:sp>
        <p:nvSpPr>
          <p:cNvPr id="12" name="Footer Placeholder 11"/>
          <p:cNvSpPr>
            <a:spLocks noGrp="1"/>
          </p:cNvSpPr>
          <p:nvPr>
            <p:ph type="ftr" sz="quarter" idx="12"/>
          </p:nvPr>
        </p:nvSpPr>
        <p:spPr/>
        <p:txBody>
          <a:bodyPr/>
          <a:lstStyle/>
          <a:p>
            <a:r>
              <a:rPr lang="es-ES"/>
              <a:t>Logotipo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latinLnBrk="0">
              <a:defRPr lang="es-ES" b="0"/>
            </a:lvl1pPr>
          </a:lstStyle>
          <a:p>
            <a:r>
              <a:rPr kumimoji="0" lang="es-ES"/>
              <a:t>Haga clic para modificar el estilo de título del patrón</a:t>
            </a:r>
          </a:p>
        </p:txBody>
      </p:sp>
      <p:sp>
        <p:nvSpPr>
          <p:cNvPr id="6" name="Date Placeholder 5"/>
          <p:cNvSpPr>
            <a:spLocks noGrp="1"/>
          </p:cNvSpPr>
          <p:nvPr>
            <p:ph type="dt" sz="half" idx="10"/>
          </p:nvPr>
        </p:nvSpPr>
        <p:spPr/>
        <p:txBody>
          <a:bodyPr/>
          <a:lstStyle/>
          <a:p>
            <a:fld id="{EB627A8D-4D3E-4B4C-B199-3FF96543B789}" type="datetime1">
              <a:rPr lang="es-EC"/>
              <a:pPr/>
              <a:t>20/4/2026</a:t>
            </a:fld>
            <a:endParaRPr lang="es-ES"/>
          </a:p>
        </p:txBody>
      </p:sp>
      <p:sp>
        <p:nvSpPr>
          <p:cNvPr id="7" name="Slide Number Placeholder 6"/>
          <p:cNvSpPr>
            <a:spLocks noGrp="1"/>
          </p:cNvSpPr>
          <p:nvPr>
            <p:ph type="sldNum" sz="quarter" idx="11"/>
          </p:nvPr>
        </p:nvSpPr>
        <p:spPr/>
        <p:txBody>
          <a:bodyPr/>
          <a:lstStyle/>
          <a:p>
            <a:fld id="{746FD205-8D79-439C-A802-2377436AEC8A}" type="slidenum">
              <a:rPr/>
              <a:pPr/>
              <a:t>‹Nº›</a:t>
            </a:fld>
            <a:endParaRPr lang="es-ES"/>
          </a:p>
        </p:txBody>
      </p:sp>
      <p:sp>
        <p:nvSpPr>
          <p:cNvPr id="8" name="Footer Placeholder 7"/>
          <p:cNvSpPr>
            <a:spLocks noGrp="1"/>
          </p:cNvSpPr>
          <p:nvPr>
            <p:ph type="ftr" sz="quarter" idx="12"/>
          </p:nvPr>
        </p:nvSpPr>
        <p:spPr/>
        <p:txBody>
          <a:bodyPr/>
          <a:lstStyle/>
          <a:p>
            <a:r>
              <a:rPr lang="es-ES"/>
              <a:t>Logotipo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AC67121-7AB3-44A9-B455-30D9FB40A79E}" type="datetime1">
              <a:rPr lang="es-EC"/>
              <a:pPr/>
              <a:t>20/4/2026</a:t>
            </a:fld>
            <a:endParaRPr lang="es-ES"/>
          </a:p>
        </p:txBody>
      </p:sp>
      <p:sp>
        <p:nvSpPr>
          <p:cNvPr id="6" name="Slide Number Placeholder 5"/>
          <p:cNvSpPr>
            <a:spLocks noGrp="1"/>
          </p:cNvSpPr>
          <p:nvPr>
            <p:ph type="sldNum" sz="quarter" idx="11"/>
          </p:nvPr>
        </p:nvSpPr>
        <p:spPr/>
        <p:txBody>
          <a:bodyPr/>
          <a:lstStyle/>
          <a:p>
            <a:fld id="{746FD205-8D79-439C-A802-2377436AEC8A}" type="slidenum">
              <a:rPr/>
              <a:pPr/>
              <a:t>‹Nº›</a:t>
            </a:fld>
            <a:endParaRPr lang="es-ES"/>
          </a:p>
        </p:txBody>
      </p:sp>
      <p:sp>
        <p:nvSpPr>
          <p:cNvPr id="7" name="Footer Placeholder 6"/>
          <p:cNvSpPr>
            <a:spLocks noGrp="1"/>
          </p:cNvSpPr>
          <p:nvPr>
            <p:ph type="ftr" sz="quarter" idx="12"/>
          </p:nvPr>
        </p:nvSpPr>
        <p:spPr/>
        <p:txBody>
          <a:bodyPr/>
          <a:lstStyle/>
          <a:p>
            <a:r>
              <a:rPr lang="es-ES"/>
              <a:t>Logotipo</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883105"/>
          </a:xfrm>
        </p:spPr>
        <p:txBody>
          <a:bodyPr vert="vert270" anchor="b"/>
          <a:lstStyle>
            <a:lvl1pPr marL="0" marR="18288" algn="r" latinLnBrk="0">
              <a:spcBef>
                <a:spcPts val="0"/>
              </a:spcBef>
              <a:buNone/>
              <a:defRPr lang="es-ES" sz="2900" b="0" cap="all" baseline="0"/>
            </a:lvl1pPr>
          </a:lstStyle>
          <a:p>
            <a:r>
              <a:rPr kumimoji="0" lang="es-ES"/>
              <a:t>Haga clic para modificar el estilo de título del patrón</a:t>
            </a:r>
          </a:p>
        </p:txBody>
      </p:sp>
      <p:sp>
        <p:nvSpPr>
          <p:cNvPr id="3" name="Text Placeholder 2"/>
          <p:cNvSpPr>
            <a:spLocks noGrp="1"/>
          </p:cNvSpPr>
          <p:nvPr>
            <p:ph type="body" idx="2"/>
          </p:nvPr>
        </p:nvSpPr>
        <p:spPr>
          <a:xfrm>
            <a:off x="1135856" y="367664"/>
            <a:ext cx="2438400" cy="5883105"/>
          </a:xfrm>
        </p:spPr>
        <p:txBody>
          <a:bodyPr anchor="t"/>
          <a:lstStyle>
            <a:lvl1pPr marL="0" indent="0" latinLnBrk="0">
              <a:spcBef>
                <a:spcPts val="0"/>
              </a:spcBef>
              <a:buNone/>
              <a:defRPr lang="es-ES" sz="1400"/>
            </a:lvl1pPr>
            <a:lvl2pPr>
              <a:buNone/>
              <a:defRPr lang="es-ES" sz="1200"/>
            </a:lvl2pPr>
            <a:lvl3pPr>
              <a:buNone/>
              <a:defRPr lang="es-ES" sz="1000"/>
            </a:lvl3pPr>
            <a:lvl4pPr>
              <a:buNone/>
              <a:defRPr lang="es-ES" sz="900"/>
            </a:lvl4pPr>
            <a:lvl5pPr>
              <a:buNone/>
              <a:defRPr lang="es-ES" sz="900"/>
            </a:lvl5pPr>
          </a:lstStyle>
          <a:p>
            <a:pPr lvl="0" eaLnBrk="1" latinLnBrk="0" hangingPunct="1"/>
            <a:r>
              <a:rPr kumimoji="0" lang="es-ES"/>
              <a:t>Haga clic para modificar los estilos de texto del patrón</a:t>
            </a:r>
          </a:p>
        </p:txBody>
      </p:sp>
      <p:sp>
        <p:nvSpPr>
          <p:cNvPr id="4" name="Content Placeholder 3"/>
          <p:cNvSpPr>
            <a:spLocks noGrp="1"/>
          </p:cNvSpPr>
          <p:nvPr>
            <p:ph sz="half" idx="1"/>
          </p:nvPr>
        </p:nvSpPr>
        <p:spPr>
          <a:xfrm>
            <a:off x="3651250" y="320040"/>
            <a:ext cx="5276088" cy="5928360"/>
          </a:xfrm>
        </p:spPr>
        <p:txBody>
          <a:bodyPr/>
          <a:lstStyle>
            <a:lvl1pPr latinLnBrk="0">
              <a:spcBef>
                <a:spcPts val="0"/>
              </a:spcBef>
              <a:defRPr lang="es-ES" sz="3000"/>
            </a:lvl1pPr>
            <a:lvl2pPr>
              <a:defRPr lang="es-ES" sz="2600"/>
            </a:lvl2pPr>
            <a:lvl3pPr>
              <a:defRPr lang="es-ES" sz="2400"/>
            </a:lvl3pPr>
            <a:lvl4pPr>
              <a:defRPr lang="es-ES" sz="2000"/>
            </a:lvl4pPr>
            <a:lvl5pPr>
              <a:defRPr lang="es-ES" sz="2000"/>
            </a:lvl5pPr>
          </a:lstStyle>
          <a:p>
            <a:pPr lvl="0" eaLnBrk="1" latinLnBrk="0" hangingPunct="1"/>
            <a:r>
              <a:rPr lang="es-ES"/>
              <a:t>Haga clic para modificar los estilos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a:p>
        </p:txBody>
      </p:sp>
      <p:sp>
        <p:nvSpPr>
          <p:cNvPr id="8" name="Date Placeholder 7"/>
          <p:cNvSpPr>
            <a:spLocks noGrp="1"/>
          </p:cNvSpPr>
          <p:nvPr>
            <p:ph type="dt" sz="half" idx="10"/>
          </p:nvPr>
        </p:nvSpPr>
        <p:spPr/>
        <p:txBody>
          <a:bodyPr/>
          <a:lstStyle/>
          <a:p>
            <a:fld id="{69E77799-E3A9-4516-B428-D2DCE16620CD}" type="datetime1">
              <a:rPr lang="es-EC"/>
              <a:pPr/>
              <a:t>20/4/2026</a:t>
            </a:fld>
            <a:endParaRPr lang="es-ES"/>
          </a:p>
        </p:txBody>
      </p:sp>
      <p:sp>
        <p:nvSpPr>
          <p:cNvPr id="9" name="Slide Number Placeholder 8"/>
          <p:cNvSpPr>
            <a:spLocks noGrp="1"/>
          </p:cNvSpPr>
          <p:nvPr>
            <p:ph type="sldNum" sz="quarter" idx="11"/>
          </p:nvPr>
        </p:nvSpPr>
        <p:spPr/>
        <p:txBody>
          <a:bodyPr/>
          <a:lstStyle/>
          <a:p>
            <a:fld id="{746FD205-8D79-439C-A802-2377436AEC8A}" type="slidenum">
              <a:rPr/>
              <a:pPr/>
              <a:t>‹Nº›</a:t>
            </a:fld>
            <a:endParaRPr lang="es-ES"/>
          </a:p>
        </p:txBody>
      </p:sp>
      <p:sp>
        <p:nvSpPr>
          <p:cNvPr id="10" name="Footer Placeholder 9"/>
          <p:cNvSpPr>
            <a:spLocks noGrp="1"/>
          </p:cNvSpPr>
          <p:nvPr>
            <p:ph type="ftr" sz="quarter" idx="12"/>
          </p:nvPr>
        </p:nvSpPr>
        <p:spPr/>
        <p:txBody>
          <a:bodyPr/>
          <a:lstStyle/>
          <a:p>
            <a:r>
              <a:rPr lang="es-ES"/>
              <a:t>Logotipo</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097504"/>
          </a:xfrm>
        </p:spPr>
        <p:txBody>
          <a:bodyPr vert="vert270" anchor="b"/>
          <a:lstStyle>
            <a:lvl1pPr marL="0" algn="l" latinLnBrk="0">
              <a:buNone/>
              <a:defRPr lang="es-ES" sz="3000" b="0" cap="all" baseline="0"/>
            </a:lvl1pPr>
          </a:lstStyle>
          <a:p>
            <a:r>
              <a:rPr kumimoji="0" lang="es-ES"/>
              <a:t>Haga clic para modificar el estilo de título del patrón</a:t>
            </a:r>
          </a:p>
        </p:txBody>
      </p:sp>
      <p:sp>
        <p:nvSpPr>
          <p:cNvPr id="3" name="Picture Placeholder 2"/>
          <p:cNvSpPr>
            <a:spLocks noGrp="1"/>
          </p:cNvSpPr>
          <p:nvPr>
            <p:ph type="pic" idx="1"/>
          </p:nvPr>
        </p:nvSpPr>
        <p:spPr>
          <a:xfrm>
            <a:off x="1138237" y="373966"/>
            <a:ext cx="7333488" cy="5264834"/>
          </a:xfrm>
          <a:solidFill>
            <a:schemeClr val="bg2">
              <a:shade val="50000"/>
            </a:schemeClr>
          </a:solidFill>
        </p:spPr>
        <p:txBody>
          <a:bodyPr/>
          <a:lstStyle>
            <a:lvl1pPr marL="0" indent="0" latinLnBrk="0">
              <a:buNone/>
              <a:defRPr lang="es-ES" sz="3200"/>
            </a:lvl1pPr>
          </a:lstStyle>
          <a:p>
            <a:r>
              <a:rPr kumimoji="0" lang="es-ES"/>
              <a:t>Haga clic en el icono para agregar una imagen</a:t>
            </a:r>
          </a:p>
        </p:txBody>
      </p:sp>
      <p:sp>
        <p:nvSpPr>
          <p:cNvPr id="4" name="Text Placeholder 3"/>
          <p:cNvSpPr>
            <a:spLocks noGrp="1"/>
          </p:cNvSpPr>
          <p:nvPr>
            <p:ph type="body" sz="half" idx="2"/>
          </p:nvPr>
        </p:nvSpPr>
        <p:spPr>
          <a:xfrm>
            <a:off x="1143000" y="5638800"/>
            <a:ext cx="7333488" cy="609600"/>
          </a:xfrm>
          <a:solidFill>
            <a:schemeClr val="accent1">
              <a:alpha val="15000"/>
            </a:schemeClr>
          </a:solidFill>
          <a:ln>
            <a:solidFill>
              <a:schemeClr val="accent1"/>
            </a:solidFill>
            <a:miter lim="800000"/>
          </a:ln>
        </p:spPr>
        <p:txBody>
          <a:bodyPr/>
          <a:lstStyle>
            <a:lvl1pPr marL="0" indent="0" latinLnBrk="0">
              <a:spcBef>
                <a:spcPts val="0"/>
              </a:spcBef>
              <a:buNone/>
              <a:defRPr lang="es-ES" sz="1400"/>
            </a:lvl1pPr>
            <a:lvl2pPr>
              <a:defRPr lang="es-ES" sz="1200"/>
            </a:lvl2pPr>
            <a:lvl3pPr>
              <a:defRPr lang="es-ES" sz="1000"/>
            </a:lvl3pPr>
            <a:lvl4pPr>
              <a:defRPr lang="es-ES" sz="900"/>
            </a:lvl4pPr>
            <a:lvl5pPr>
              <a:defRPr lang="es-ES" sz="900"/>
            </a:lvl5pPr>
          </a:lstStyle>
          <a:p>
            <a:pPr lvl="0" eaLnBrk="1" latinLnBrk="0" hangingPunct="1"/>
            <a:r>
              <a:rPr kumimoji="0" lang="es-ES"/>
              <a:t>Haga clic para modificar los estilos de texto del patrón</a:t>
            </a:r>
          </a:p>
        </p:txBody>
      </p:sp>
      <p:sp>
        <p:nvSpPr>
          <p:cNvPr id="8" name="Date Placeholder 7"/>
          <p:cNvSpPr>
            <a:spLocks noGrp="1"/>
          </p:cNvSpPr>
          <p:nvPr>
            <p:ph type="dt" sz="half" idx="10"/>
          </p:nvPr>
        </p:nvSpPr>
        <p:spPr/>
        <p:txBody>
          <a:bodyPr/>
          <a:lstStyle/>
          <a:p>
            <a:fld id="{7306688B-20E5-4279-9389-143F269CFCDC}" type="datetime1">
              <a:rPr lang="es-EC"/>
              <a:pPr/>
              <a:t>20/4/2026</a:t>
            </a:fld>
            <a:endParaRPr lang="es-ES"/>
          </a:p>
        </p:txBody>
      </p:sp>
      <p:sp>
        <p:nvSpPr>
          <p:cNvPr id="9" name="Slide Number Placeholder 8"/>
          <p:cNvSpPr>
            <a:spLocks noGrp="1"/>
          </p:cNvSpPr>
          <p:nvPr>
            <p:ph type="sldNum" sz="quarter" idx="11"/>
          </p:nvPr>
        </p:nvSpPr>
        <p:spPr/>
        <p:txBody>
          <a:bodyPr/>
          <a:lstStyle/>
          <a:p>
            <a:fld id="{746FD205-8D79-439C-A802-2377436AEC8A}" type="slidenum">
              <a:rPr/>
              <a:pPr/>
              <a:t>‹Nº›</a:t>
            </a:fld>
            <a:endParaRPr lang="es-ES"/>
          </a:p>
        </p:txBody>
      </p:sp>
      <p:sp>
        <p:nvSpPr>
          <p:cNvPr id="10" name="Footer Placeholder 9"/>
          <p:cNvSpPr>
            <a:spLocks noGrp="1"/>
          </p:cNvSpPr>
          <p:nvPr>
            <p:ph type="ftr" sz="quarter" idx="12"/>
          </p:nvPr>
        </p:nvSpPr>
        <p:spPr/>
        <p:txBody>
          <a:bodyPr/>
          <a:lstStyle/>
          <a:p>
            <a:r>
              <a:rPr lang="es-ES"/>
              <a:t>Logotipo</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s-E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104106"/>
          </a:xfrm>
          <a:prstGeom prst="rect">
            <a:avLst/>
          </a:prstGeom>
        </p:spPr>
        <p:txBody>
          <a:bodyPr vert="horz" anchor="ctr">
            <a:normAutofit/>
          </a:bodyPr>
          <a:lstStyle/>
          <a:p>
            <a:r>
              <a:rPr kumimoji="0" lang="es-ES"/>
              <a:t>Haga clic para modificar el estilo de título del patrón</a:t>
            </a:r>
          </a:p>
        </p:txBody>
      </p:sp>
      <p:sp>
        <p:nvSpPr>
          <p:cNvPr id="13" name="Text Placeholder 12"/>
          <p:cNvSpPr>
            <a:spLocks noGrp="1"/>
          </p:cNvSpPr>
          <p:nvPr>
            <p:ph type="body" idx="1"/>
          </p:nvPr>
        </p:nvSpPr>
        <p:spPr>
          <a:xfrm>
            <a:off x="457200" y="1524000"/>
            <a:ext cx="8229600" cy="4648200"/>
          </a:xfrm>
          <a:prstGeom prst="rect">
            <a:avLst/>
          </a:prstGeom>
        </p:spPr>
        <p:txBody>
          <a:bodyPr vert="horz" anchor="t">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p>
        </p:txBody>
      </p:sp>
      <p:sp>
        <p:nvSpPr>
          <p:cNvPr id="14" name="Date Placeholder 13"/>
          <p:cNvSpPr>
            <a:spLocks noGrp="1"/>
          </p:cNvSpPr>
          <p:nvPr>
            <p:ph type="dt" sz="half" idx="2"/>
          </p:nvPr>
        </p:nvSpPr>
        <p:spPr>
          <a:xfrm>
            <a:off x="4791456" y="6365748"/>
            <a:ext cx="2133600" cy="301752"/>
          </a:xfrm>
          <a:prstGeom prst="rect">
            <a:avLst/>
          </a:prstGeom>
        </p:spPr>
        <p:txBody>
          <a:bodyPr vert="horz" anchor="b"/>
          <a:lstStyle>
            <a:lvl1pPr algn="l" eaLnBrk="1" latinLnBrk="0" hangingPunct="1">
              <a:defRPr kumimoji="0" lang="es-ES" sz="1000" b="0">
                <a:solidFill>
                  <a:schemeClr val="tx1"/>
                </a:solidFill>
              </a:defRPr>
            </a:lvl1pPr>
          </a:lstStyle>
          <a:p>
            <a:fld id="{0ABAC977-30FA-477C-9A84-AFCB3E072BCA}" type="datetime1">
              <a:rPr lang="es-EC"/>
              <a:pPr/>
              <a:t>20/4/2026</a:t>
            </a:fld>
            <a:endParaRPr lang="es-ES"/>
          </a:p>
        </p:txBody>
      </p:sp>
      <p:sp>
        <p:nvSpPr>
          <p:cNvPr id="3" name="Footer Placeholder 2"/>
          <p:cNvSpPr>
            <a:spLocks noGrp="1"/>
          </p:cNvSpPr>
          <p:nvPr>
            <p:ph type="ftr" sz="quarter" idx="3"/>
          </p:nvPr>
        </p:nvSpPr>
        <p:spPr>
          <a:xfrm>
            <a:off x="457200" y="6366669"/>
            <a:ext cx="4260056" cy="300831"/>
          </a:xfrm>
          <a:prstGeom prst="rect">
            <a:avLst/>
          </a:prstGeom>
        </p:spPr>
        <p:txBody>
          <a:bodyPr vert="horz" anchor="b"/>
          <a:lstStyle>
            <a:lvl1pPr algn="r" eaLnBrk="1" latinLnBrk="0" hangingPunct="1">
              <a:defRPr kumimoji="0" lang="es-ES" sz="1000">
                <a:solidFill>
                  <a:schemeClr val="tx1"/>
                </a:solidFill>
              </a:defRPr>
            </a:lvl1pPr>
          </a:lstStyle>
          <a:p>
            <a:r>
              <a:rPr lang="es-ES"/>
              <a:t>Logotipo</a:t>
            </a:r>
          </a:p>
        </p:txBody>
      </p:sp>
      <p:sp>
        <p:nvSpPr>
          <p:cNvPr id="23" name="Slide Number Placeholder 22"/>
          <p:cNvSpPr>
            <a:spLocks noGrp="1"/>
          </p:cNvSpPr>
          <p:nvPr>
            <p:ph type="sldNum" sz="quarter" idx="4"/>
          </p:nvPr>
        </p:nvSpPr>
        <p:spPr>
          <a:xfrm>
            <a:off x="7589520" y="6365748"/>
            <a:ext cx="502920" cy="301752"/>
          </a:xfrm>
          <a:prstGeom prst="rect">
            <a:avLst/>
          </a:prstGeom>
        </p:spPr>
        <p:txBody>
          <a:bodyPr vert="horz" anchor="b"/>
          <a:lstStyle>
            <a:lvl1pPr algn="ctr" eaLnBrk="1" latinLnBrk="0" hangingPunct="1">
              <a:defRPr kumimoji="0" lang="es-ES" sz="1200">
                <a:solidFill>
                  <a:schemeClr val="tx1"/>
                </a:solidFill>
              </a:defRPr>
            </a:lvl1pPr>
          </a:lstStyle>
          <a:p>
            <a:fld id="{746FD205-8D79-439C-A802-2377436AEC8A}" type="slidenum">
              <a:rPr/>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marL="484632" algn="l" rtl="0" eaLnBrk="1" latinLnBrk="0" hangingPunct="1">
        <a:spcBef>
          <a:spcPct val="0"/>
        </a:spcBef>
        <a:buNone/>
        <a:defRPr kumimoji="0" lang="es-ES" sz="4200" kern="1200">
          <a:ln w="6350">
            <a:noFill/>
          </a:ln>
          <a:solidFill>
            <a:schemeClr val="tx2"/>
          </a:solidFill>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lang="es-ES"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lang="es-ES"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lang="es-ES"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lang="es-ES"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s-ES" dirty="0"/>
              <a:t>Costos por procesos </a:t>
            </a:r>
          </a:p>
        </p:txBody>
      </p:sp>
      <p:sp>
        <p:nvSpPr>
          <p:cNvPr id="3" name="Subtitle 2"/>
          <p:cNvSpPr>
            <a:spLocks noGrp="1"/>
          </p:cNvSpPr>
          <p:nvPr>
            <p:ph type="subTitle" idx="1"/>
          </p:nvPr>
        </p:nvSpPr>
        <p:spPr/>
        <p:txBody>
          <a:bodyPr/>
          <a:lstStyle/>
          <a:p>
            <a:r>
              <a:rPr lang="es-ES" dirty="0"/>
              <a:t>Edison Fabián Suárez 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76354758"/>
              </p:ext>
            </p:extLst>
          </p:nvPr>
        </p:nvGraphicFramePr>
        <p:xfrm>
          <a:off x="1295400" y="1905000"/>
          <a:ext cx="6359577"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lstStyle/>
          <a:p>
            <a:r>
              <a:rPr lang="es-ES"/>
              <a:t>Resumen ejecutivo</a:t>
            </a:r>
          </a:p>
        </p:txBody>
      </p:sp>
      <p:sp>
        <p:nvSpPr>
          <p:cNvPr id="19" name="Footer Placeholder 18"/>
          <p:cNvSpPr>
            <a:spLocks noGrp="1"/>
          </p:cNvSpPr>
          <p:nvPr>
            <p:ph type="ftr" sz="quarter" idx="12"/>
          </p:nvPr>
        </p:nvSpPr>
        <p:spPr/>
        <p:txBody>
          <a:bodyPr/>
          <a:lstStyle/>
          <a:p>
            <a:r>
              <a:rPr lang="es-ES"/>
              <a:t>Logotipo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1470025"/>
          </a:xfrm>
        </p:spPr>
        <p:txBody>
          <a:bodyPr anchor="b">
            <a:normAutofit/>
          </a:bodyPr>
          <a:lstStyle/>
          <a:p>
            <a:r>
              <a:rPr lang="es-ES" dirty="0"/>
              <a:t>Concepto</a:t>
            </a:r>
          </a:p>
        </p:txBody>
      </p:sp>
      <p:sp>
        <p:nvSpPr>
          <p:cNvPr id="3" name="Content Placeholder 2"/>
          <p:cNvSpPr>
            <a:spLocks noGrp="1"/>
          </p:cNvSpPr>
          <p:nvPr>
            <p:ph type="subTitle" idx="1"/>
          </p:nvPr>
        </p:nvSpPr>
        <p:spPr>
          <a:xfrm>
            <a:off x="540544" y="2250280"/>
            <a:ext cx="8062912" cy="2169320"/>
          </a:xfrm>
        </p:spPr>
        <p:txBody>
          <a:bodyPr anchor="t">
            <a:normAutofit/>
          </a:bodyPr>
          <a:lstStyle/>
          <a:p>
            <a:pPr>
              <a:lnSpc>
                <a:spcPct val="90000"/>
              </a:lnSpc>
              <a:spcAft>
                <a:spcPts val="600"/>
              </a:spcAft>
            </a:pPr>
            <a:r>
              <a:rPr lang="es-EC" sz="2000">
                <a:effectLst/>
              </a:rPr>
              <a:t>El costeo por procesos es un método que lo utilizan empresas que producen grandes volúmenes, los costos se acumulan por departamentos y en cada uno de ellos se obtiene un costo unitario. El costo unitario es un promedio, ya que al ser productos similares, todos tiene igual cantidad de materia prima directa, de mano de obra y de costos indirectos de fabricación. </a:t>
            </a:r>
          </a:p>
          <a:p>
            <a:pPr>
              <a:lnSpc>
                <a:spcPct val="90000"/>
              </a:lnSpc>
              <a:spcAft>
                <a:spcPts val="600"/>
              </a:spcAft>
            </a:pPr>
            <a:endParaRPr lang="es-ES" sz="2000"/>
          </a:p>
        </p:txBody>
      </p:sp>
      <p:sp>
        <p:nvSpPr>
          <p:cNvPr id="22" name="Footer Placeholder 21"/>
          <p:cNvSpPr>
            <a:spLocks noGrp="1"/>
          </p:cNvSpPr>
          <p:nvPr>
            <p:ph type="ftr" sz="quarter" idx="11"/>
          </p:nvPr>
        </p:nvSpPr>
        <p:spPr>
          <a:xfrm>
            <a:off x="1371600" y="5650704"/>
            <a:ext cx="5791200" cy="365125"/>
          </a:xfrm>
        </p:spPr>
        <p:txBody>
          <a:bodyPr anchor="b">
            <a:normAutofit/>
          </a:bodyPr>
          <a:lstStyle/>
          <a:p>
            <a:pPr>
              <a:spcAft>
                <a:spcPts val="600"/>
              </a:spcAft>
            </a:pPr>
            <a:r>
              <a:rPr lang="es-ES"/>
              <a:t>Logotipo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342900" lvl="0" indent="-342900" algn="just">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Los costos se acumulan por departamento o centro de costos.</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Cada departamento tiene su propia cuenta de inventario de trabajo en proceso en el libro mayor general. Esta cuenta se debita con los costos de procesamiento incurridos por el departamento y se acredita con los costos de las unidades terminadas que se transfieren a otro departamento o a artículos terminados. </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Las unidades equivalentes se emplean para expresar el inventario de trabajo en proceso en términos de las unidades terminadas al final de un periodo. </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Los costos unitarios se determinan por departamento o centro de costos para cada periodo.</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gn="just">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 Las unidades terminadas y sus correspondientes costos se transfieren al siguiente departamento o al inventario de artículos terminados. En el momento en que las unidades salen del último departamento de procesamiento, se acumulan los costos totales del periodo y pueden emplearse para determinar el costo unitario de los artículos terminados. </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gn="just">
              <a:lnSpc>
                <a:spcPct val="115000"/>
              </a:lnSpc>
              <a:spcAft>
                <a:spcPts val="1000"/>
              </a:spcAft>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Los costos totales y los costos unitarios para cada departamento se agregan, analizan y calculan de manera periódica mediante el uso de los informes del costo de producción por departamento</a:t>
            </a:r>
            <a:endParaRPr lang="es-EC"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s-ES" dirty="0"/>
          </a:p>
        </p:txBody>
      </p:sp>
      <p:sp>
        <p:nvSpPr>
          <p:cNvPr id="2" name="Title 1"/>
          <p:cNvSpPr>
            <a:spLocks noGrp="1"/>
          </p:cNvSpPr>
          <p:nvPr>
            <p:ph type="title"/>
          </p:nvPr>
        </p:nvSpPr>
        <p:spPr/>
        <p:txBody>
          <a:bodyPr/>
          <a:lstStyle/>
          <a:p>
            <a:r>
              <a:rPr lang="es-ES" dirty="0"/>
              <a:t>Características </a:t>
            </a:r>
          </a:p>
        </p:txBody>
      </p:sp>
      <p:sp>
        <p:nvSpPr>
          <p:cNvPr id="10" name="Footer Placeholder 9"/>
          <p:cNvSpPr>
            <a:spLocks noGrp="1"/>
          </p:cNvSpPr>
          <p:nvPr>
            <p:ph type="ftr" sz="quarter" idx="12"/>
          </p:nvPr>
        </p:nvSpPr>
        <p:spPr/>
        <p:txBody>
          <a:bodyPr/>
          <a:lstStyle/>
          <a:p>
            <a:r>
              <a:rPr lang="es-ES"/>
              <a:t>Logotipo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097504"/>
          </a:xfrm>
        </p:spPr>
        <p:txBody>
          <a:bodyPr anchor="b">
            <a:normAutofit/>
          </a:bodyPr>
          <a:lstStyle/>
          <a:p>
            <a:r>
              <a:rPr lang="es-ES" dirty="0"/>
              <a:t>Proceso </a:t>
            </a:r>
          </a:p>
        </p:txBody>
      </p:sp>
      <p:pic>
        <p:nvPicPr>
          <p:cNvPr id="9" name="Imagen 8">
            <a:extLst>
              <a:ext uri="{FF2B5EF4-FFF2-40B4-BE49-F238E27FC236}">
                <a16:creationId xmlns:a16="http://schemas.microsoft.com/office/drawing/2014/main" id="{01BD480F-92B4-A0AE-6D88-5228044EA8D4}"/>
              </a:ext>
            </a:extLst>
          </p:cNvPr>
          <p:cNvPicPr>
            <a:picLocks noChangeAspect="1"/>
          </p:cNvPicPr>
          <p:nvPr/>
        </p:nvPicPr>
        <p:blipFill>
          <a:blip r:embed="rId3"/>
          <a:stretch>
            <a:fillRect/>
          </a:stretch>
        </p:blipFill>
        <p:spPr>
          <a:xfrm>
            <a:off x="2699792" y="373966"/>
            <a:ext cx="3572761" cy="640854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lvl="0" indent="-342900">
              <a:lnSpc>
                <a:spcPct val="115000"/>
              </a:lnSpc>
              <a:buFont typeface="+mj-lt"/>
              <a:buAutoNum type="alphaLcPeriod"/>
            </a:pPr>
            <a:r>
              <a:rPr lang="es-EC" sz="1800"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Calculo del </a:t>
            </a:r>
            <a:r>
              <a:rPr lang="es-EC" sz="1800" dirty="0">
                <a:solidFill>
                  <a:srgbClr val="000000"/>
                </a:solidFill>
                <a:latin typeface="Cambria" panose="02040503050406030204" pitchFamily="18" charset="0"/>
                <a:ea typeface="Cambria" panose="02040503050406030204" pitchFamily="18" charset="0"/>
              </a:rPr>
              <a:t>Flujo de unidades físicas que se encuentran en el proceso. </a:t>
            </a:r>
          </a:p>
          <a:p>
            <a:pPr marL="342900" lvl="0" indent="-342900">
              <a:lnSpc>
                <a:spcPct val="115000"/>
              </a:lnSpc>
              <a:buFont typeface="+mj-lt"/>
              <a:buAutoNum type="alphaLcPeriod"/>
            </a:pPr>
            <a:r>
              <a:rPr lang="es-EC" sz="1800" dirty="0">
                <a:solidFill>
                  <a:srgbClr val="000000"/>
                </a:solidFill>
                <a:latin typeface="Cambria" panose="02040503050406030204" pitchFamily="18" charset="0"/>
                <a:ea typeface="Cambria" panose="02040503050406030204" pitchFamily="18" charset="0"/>
              </a:rPr>
              <a:t>Calculo de la producción en función de las unidades equivalentes. </a:t>
            </a:r>
          </a:p>
          <a:p>
            <a:pPr marL="342900" lvl="0" indent="-342900">
              <a:lnSpc>
                <a:spcPct val="115000"/>
              </a:lnSpc>
              <a:buFont typeface="+mj-lt"/>
              <a:buAutoNum type="alphaLcPeriod"/>
            </a:pPr>
            <a:r>
              <a:rPr lang="es-EC" sz="1800" dirty="0">
                <a:solidFill>
                  <a:srgbClr val="000000"/>
                </a:solidFill>
                <a:latin typeface="Cambria" panose="02040503050406030204" pitchFamily="18" charset="0"/>
                <a:ea typeface="Cambria" panose="02040503050406030204" pitchFamily="18" charset="0"/>
              </a:rPr>
              <a:t>Resumen de los costos a contabilizar </a:t>
            </a:r>
          </a:p>
          <a:p>
            <a:pPr marL="342900" lvl="0" indent="-342900">
              <a:lnSpc>
                <a:spcPct val="115000"/>
              </a:lnSpc>
              <a:buFont typeface="+mj-lt"/>
              <a:buAutoNum type="alphaLcPeriod"/>
            </a:pPr>
            <a:r>
              <a:rPr lang="es-EC" sz="1800" dirty="0">
                <a:solidFill>
                  <a:srgbClr val="000000"/>
                </a:solidFill>
                <a:latin typeface="Cambria" panose="02040503050406030204" pitchFamily="18" charset="0"/>
                <a:ea typeface="Cambria" panose="02040503050406030204" pitchFamily="18" charset="0"/>
              </a:rPr>
              <a:t>Calculo de costos unitario equivalente </a:t>
            </a:r>
          </a:p>
          <a:p>
            <a:pPr marL="342900" lvl="0" indent="-342900">
              <a:lnSpc>
                <a:spcPct val="115000"/>
              </a:lnSpc>
              <a:spcAft>
                <a:spcPts val="1000"/>
              </a:spcAft>
              <a:buFont typeface="+mj-lt"/>
              <a:buAutoNum type="alphaLcPeriod"/>
            </a:pPr>
            <a:r>
              <a:rPr lang="es-EC" sz="1800" dirty="0">
                <a:solidFill>
                  <a:srgbClr val="000000"/>
                </a:solidFill>
                <a:latin typeface="Cambria" panose="02040503050406030204" pitchFamily="18" charset="0"/>
                <a:ea typeface="Cambria" panose="02040503050406030204" pitchFamily="18" charset="0"/>
              </a:rPr>
              <a:t>Asignación de los costos a las unidades terminadas y a las unidades del inventario final.</a:t>
            </a:r>
          </a:p>
          <a:p>
            <a:endParaRPr lang="es-ES" dirty="0"/>
          </a:p>
        </p:txBody>
      </p:sp>
      <p:sp>
        <p:nvSpPr>
          <p:cNvPr id="2" name="Title 1"/>
          <p:cNvSpPr>
            <a:spLocks noGrp="1"/>
          </p:cNvSpPr>
          <p:nvPr>
            <p:ph type="title"/>
          </p:nvPr>
        </p:nvSpPr>
        <p:spPr/>
        <p:txBody>
          <a:bodyPr>
            <a:normAutofit fontScale="90000"/>
          </a:bodyPr>
          <a:lstStyle/>
          <a:p>
            <a:r>
              <a:rPr lang="es-ES" dirty="0"/>
              <a:t>Pasos para elaborar el informe de costos </a:t>
            </a:r>
          </a:p>
        </p:txBody>
      </p:sp>
      <p:sp>
        <p:nvSpPr>
          <p:cNvPr id="10" name="Footer Placeholder 9"/>
          <p:cNvSpPr>
            <a:spLocks noGrp="1"/>
          </p:cNvSpPr>
          <p:nvPr>
            <p:ph type="ftr" sz="quarter" idx="12"/>
          </p:nvPr>
        </p:nvSpPr>
        <p:spPr/>
        <p:txBody>
          <a:bodyPr/>
          <a:lstStyle/>
          <a:p>
            <a:r>
              <a:rPr lang="es-ES"/>
              <a:t>Logotipo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a:t>Formato de Informe de costos </a:t>
            </a:r>
          </a:p>
        </p:txBody>
      </p:sp>
      <p:sp>
        <p:nvSpPr>
          <p:cNvPr id="14" name="Footer Placeholder 13"/>
          <p:cNvSpPr>
            <a:spLocks noGrp="1"/>
          </p:cNvSpPr>
          <p:nvPr>
            <p:ph type="ftr" sz="quarter" idx="12"/>
          </p:nvPr>
        </p:nvSpPr>
        <p:spPr/>
        <p:txBody>
          <a:bodyPr/>
          <a:lstStyle/>
          <a:p>
            <a:r>
              <a:rPr lang="es-ES"/>
              <a:t>Logotipo</a:t>
            </a:r>
          </a:p>
        </p:txBody>
      </p:sp>
      <p:graphicFrame>
        <p:nvGraphicFramePr>
          <p:cNvPr id="6" name="Tabla 5">
            <a:extLst>
              <a:ext uri="{FF2B5EF4-FFF2-40B4-BE49-F238E27FC236}">
                <a16:creationId xmlns:a16="http://schemas.microsoft.com/office/drawing/2014/main" id="{26BAED79-CC60-73E0-CD54-815DFF77360D}"/>
              </a:ext>
            </a:extLst>
          </p:cNvPr>
          <p:cNvGraphicFramePr>
            <a:graphicFrameLocks noGrp="1"/>
          </p:cNvGraphicFramePr>
          <p:nvPr>
            <p:extLst>
              <p:ext uri="{D42A27DB-BD31-4B8C-83A1-F6EECF244321}">
                <p14:modId xmlns:p14="http://schemas.microsoft.com/office/powerpoint/2010/main" val="3732467805"/>
              </p:ext>
            </p:extLst>
          </p:nvPr>
        </p:nvGraphicFramePr>
        <p:xfrm>
          <a:off x="611560" y="1268759"/>
          <a:ext cx="7704855" cy="5097904"/>
        </p:xfrm>
        <a:graphic>
          <a:graphicData uri="http://schemas.openxmlformats.org/drawingml/2006/table">
            <a:tbl>
              <a:tblPr firstRow="1" firstCol="1" bandRow="1">
                <a:tableStyleId>{5C22544A-7EE6-4342-B048-85BDC9FD1C3A}</a:tableStyleId>
              </a:tblPr>
              <a:tblGrid>
                <a:gridCol w="1508611">
                  <a:extLst>
                    <a:ext uri="{9D8B030D-6E8A-4147-A177-3AD203B41FA5}">
                      <a16:colId xmlns:a16="http://schemas.microsoft.com/office/drawing/2014/main" val="592558943"/>
                    </a:ext>
                  </a:extLst>
                </a:gridCol>
                <a:gridCol w="1505529">
                  <a:extLst>
                    <a:ext uri="{9D8B030D-6E8A-4147-A177-3AD203B41FA5}">
                      <a16:colId xmlns:a16="http://schemas.microsoft.com/office/drawing/2014/main" val="2012888528"/>
                    </a:ext>
                  </a:extLst>
                </a:gridCol>
                <a:gridCol w="2480963">
                  <a:extLst>
                    <a:ext uri="{9D8B030D-6E8A-4147-A177-3AD203B41FA5}">
                      <a16:colId xmlns:a16="http://schemas.microsoft.com/office/drawing/2014/main" val="3567978807"/>
                    </a:ext>
                  </a:extLst>
                </a:gridCol>
                <a:gridCol w="1104876">
                  <a:extLst>
                    <a:ext uri="{9D8B030D-6E8A-4147-A177-3AD203B41FA5}">
                      <a16:colId xmlns:a16="http://schemas.microsoft.com/office/drawing/2014/main" val="1250218972"/>
                    </a:ext>
                  </a:extLst>
                </a:gridCol>
                <a:gridCol w="1104876">
                  <a:extLst>
                    <a:ext uri="{9D8B030D-6E8A-4147-A177-3AD203B41FA5}">
                      <a16:colId xmlns:a16="http://schemas.microsoft.com/office/drawing/2014/main" val="945917758"/>
                    </a:ext>
                  </a:extLst>
                </a:gridCol>
              </a:tblGrid>
              <a:tr h="176258">
                <a:tc gridSpan="3">
                  <a:txBody>
                    <a:bodyPr/>
                    <a:lstStyle/>
                    <a:p>
                      <a:pPr>
                        <a:lnSpc>
                          <a:spcPct val="115000"/>
                        </a:lnSpc>
                        <a:spcAft>
                          <a:spcPts val="1000"/>
                        </a:spcAft>
                      </a:pPr>
                      <a:r>
                        <a:rPr lang="es-EC" sz="800">
                          <a:effectLst/>
                        </a:rPr>
                        <a:t>SISTEMA DE COSTOS POR PROCESO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64506679"/>
                  </a:ext>
                </a:extLst>
              </a:tr>
              <a:tr h="176258">
                <a:tc gridSpan="2">
                  <a:txBody>
                    <a:bodyPr/>
                    <a:lstStyle/>
                    <a:p>
                      <a:pPr>
                        <a:lnSpc>
                          <a:spcPct val="115000"/>
                        </a:lnSpc>
                        <a:spcAft>
                          <a:spcPts val="1000"/>
                        </a:spcAft>
                      </a:pPr>
                      <a:r>
                        <a:rPr lang="es-EC" sz="800">
                          <a:effectLst/>
                        </a:rPr>
                        <a:t>INFORME DE PRODUCCION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2623000766"/>
                  </a:ext>
                </a:extLst>
              </a:tr>
              <a:tr h="162699">
                <a:tc gridSpan="3">
                  <a:txBody>
                    <a:bodyPr/>
                    <a:lstStyle/>
                    <a:p>
                      <a:pPr algn="ct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hMerge="1">
                  <a:txBody>
                    <a:bodyPr/>
                    <a:lstStyle/>
                    <a:p>
                      <a:endParaRPr lang="es-EC"/>
                    </a:p>
                  </a:txBody>
                  <a:tcPr/>
                </a:tc>
                <a:tc gridSpan="2">
                  <a:txBody>
                    <a:bodyPr/>
                    <a:lstStyle/>
                    <a:p>
                      <a:pPr algn="ctr">
                        <a:lnSpc>
                          <a:spcPct val="115000"/>
                        </a:lnSpc>
                        <a:spcAft>
                          <a:spcPts val="1000"/>
                        </a:spcAft>
                      </a:pPr>
                      <a:r>
                        <a:rPr lang="es-EC" sz="800">
                          <a:effectLst/>
                        </a:rPr>
                        <a:t>Unidades Equivalentes</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extLst>
                  <a:ext uri="{0D108BD9-81ED-4DB2-BD59-A6C34878D82A}">
                    <a16:rowId xmlns:a16="http://schemas.microsoft.com/office/drawing/2014/main" val="1307737078"/>
                  </a:ext>
                </a:extLst>
              </a:tr>
              <a:tr h="488097">
                <a:tc gridSpan="2">
                  <a:txBody>
                    <a:bodyPr/>
                    <a:lstStyle/>
                    <a:p>
                      <a:pPr algn="ctr">
                        <a:lnSpc>
                          <a:spcPct val="115000"/>
                        </a:lnSpc>
                        <a:spcAft>
                          <a:spcPts val="1000"/>
                        </a:spcAft>
                      </a:pPr>
                      <a:r>
                        <a:rPr lang="es-EC" sz="800">
                          <a:effectLst/>
                        </a:rPr>
                        <a:t>FLUJO DE UNIDADES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Total unidades</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gn="ctr">
                        <a:lnSpc>
                          <a:spcPct val="115000"/>
                        </a:lnSpc>
                        <a:spcAft>
                          <a:spcPts val="1000"/>
                        </a:spcAft>
                      </a:pPr>
                      <a:r>
                        <a:rPr lang="es-EC" sz="800">
                          <a:effectLst/>
                        </a:rPr>
                        <a:t>Materia prima directa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gn="ctr">
                        <a:lnSpc>
                          <a:spcPct val="115000"/>
                        </a:lnSpc>
                        <a:spcAft>
                          <a:spcPts val="1000"/>
                        </a:spcAft>
                      </a:pPr>
                      <a:r>
                        <a:rPr lang="es-EC" sz="800">
                          <a:effectLst/>
                        </a:rPr>
                        <a:t>Costos de conversión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673738618"/>
                  </a:ext>
                </a:extLst>
              </a:tr>
              <a:tr h="162699">
                <a:tc gridSpan="2">
                  <a:txBody>
                    <a:bodyPr/>
                    <a:lstStyle/>
                    <a:p>
                      <a:pPr>
                        <a:lnSpc>
                          <a:spcPct val="115000"/>
                        </a:lnSpc>
                        <a:spcAft>
                          <a:spcPts val="1000"/>
                        </a:spcAft>
                      </a:pPr>
                      <a:r>
                        <a:rPr lang="es-EC" sz="800">
                          <a:effectLst/>
                        </a:rPr>
                        <a:t>Inventario inicial  producc. proceso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tc>
                <a:tc hMerge="1">
                  <a:txBody>
                    <a:bodyPr/>
                    <a:lstStyle/>
                    <a:p>
                      <a:endParaRPr lang="es-EC"/>
                    </a:p>
                  </a:txBody>
                  <a:tcPr/>
                </a:tc>
                <a:tc>
                  <a:txBody>
                    <a:bodyPr/>
                    <a:lstStyle/>
                    <a:p>
                      <a:pPr algn="r">
                        <a:lnSpc>
                          <a:spcPct val="115000"/>
                        </a:lnSpc>
                        <a:spcAft>
                          <a:spcPts val="1000"/>
                        </a:spcAft>
                      </a:pPr>
                      <a:r>
                        <a:rPr lang="es-EC" sz="800">
                          <a:effectLst/>
                        </a:rPr>
                        <a:t>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344093623"/>
                  </a:ext>
                </a:extLst>
              </a:tr>
              <a:tr h="162699">
                <a:tc gridSpan="2">
                  <a:txBody>
                    <a:bodyPr/>
                    <a:lstStyle/>
                    <a:p>
                      <a:pPr>
                        <a:lnSpc>
                          <a:spcPct val="115000"/>
                        </a:lnSpc>
                        <a:spcAft>
                          <a:spcPts val="1000"/>
                        </a:spcAft>
                      </a:pPr>
                      <a:r>
                        <a:rPr lang="es-EC" sz="800">
                          <a:effectLst/>
                        </a:rPr>
                        <a:t>(+)Unidades agregadas en el período</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10.000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3978376048"/>
                  </a:ext>
                </a:extLst>
              </a:tr>
              <a:tr h="162699">
                <a:tc gridSpan="2">
                  <a:txBody>
                    <a:bodyPr/>
                    <a:lstStyle/>
                    <a:p>
                      <a:pPr>
                        <a:lnSpc>
                          <a:spcPct val="115000"/>
                        </a:lnSpc>
                        <a:spcAft>
                          <a:spcPts val="1000"/>
                        </a:spcAft>
                      </a:pPr>
                      <a:r>
                        <a:rPr lang="es-EC" sz="800">
                          <a:effectLst/>
                        </a:rPr>
                        <a:t>Unidades a Contabilizar</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10.000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2811805545"/>
                  </a:ext>
                </a:extLst>
              </a:tr>
              <a:tr h="162699">
                <a:tc gridSpan="2">
                  <a:txBody>
                    <a:bodyPr/>
                    <a:lstStyle/>
                    <a:p>
                      <a:pPr algn="ct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3640561518"/>
                  </a:ext>
                </a:extLst>
              </a:tr>
              <a:tr h="162699">
                <a:tc gridSpan="2">
                  <a:txBody>
                    <a:bodyPr/>
                    <a:lstStyle/>
                    <a:p>
                      <a:pPr>
                        <a:lnSpc>
                          <a:spcPct val="115000"/>
                        </a:lnSpc>
                        <a:spcAft>
                          <a:spcPts val="1000"/>
                        </a:spcAft>
                      </a:pPr>
                      <a:r>
                        <a:rPr lang="es-EC" sz="800">
                          <a:effectLst/>
                        </a:rPr>
                        <a:t>Unidades terminadas y transferidas</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8.000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8.000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8.000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2572931327"/>
                  </a:ext>
                </a:extLst>
              </a:tr>
              <a:tr h="162699">
                <a:tc gridSpan="2">
                  <a:txBody>
                    <a:bodyPr/>
                    <a:lstStyle/>
                    <a:p>
                      <a:pPr>
                        <a:lnSpc>
                          <a:spcPct val="115000"/>
                        </a:lnSpc>
                        <a:spcAft>
                          <a:spcPts val="1000"/>
                        </a:spcAft>
                      </a:pPr>
                      <a:r>
                        <a:rPr lang="es-EC" sz="800">
                          <a:effectLst/>
                        </a:rPr>
                        <a:t>Unidades del Inv. Final producc. proceso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2.000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1.960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1.600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2148708143"/>
                  </a:ext>
                </a:extLst>
              </a:tr>
              <a:tr h="162699">
                <a:tc gridSpan="2">
                  <a:txBody>
                    <a:bodyPr/>
                    <a:lstStyle/>
                    <a:p>
                      <a:pPr>
                        <a:lnSpc>
                          <a:spcPct val="115000"/>
                        </a:lnSpc>
                        <a:spcAft>
                          <a:spcPts val="1000"/>
                        </a:spcAft>
                      </a:pPr>
                      <a:r>
                        <a:rPr lang="es-EC" sz="800">
                          <a:effectLst/>
                        </a:rPr>
                        <a:t>Unidades Contabilizadas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10.000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918467797"/>
                  </a:ext>
                </a:extLst>
              </a:tr>
              <a:tr h="169478">
                <a:tc gridSpan="2">
                  <a:txBody>
                    <a:bodyPr/>
                    <a:lstStyle/>
                    <a:p>
                      <a:pPr>
                        <a:lnSpc>
                          <a:spcPct val="115000"/>
                        </a:lnSpc>
                        <a:spcAft>
                          <a:spcPts val="1000"/>
                        </a:spcAft>
                      </a:pPr>
                      <a:r>
                        <a:rPr lang="es-EC" sz="800">
                          <a:effectLst/>
                        </a:rPr>
                        <a:t>Unidades Equivalentes totales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9.960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9.600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3884401289"/>
                  </a:ext>
                </a:extLst>
              </a:tr>
              <a:tr h="169478">
                <a:tc>
                  <a:txBody>
                    <a:bodyPr/>
                    <a:lstStyle/>
                    <a:p>
                      <a:pPr>
                        <a:lnSpc>
                          <a:spcPct val="115000"/>
                        </a:lnSpc>
                      </a:pPr>
                      <a:endParaRPr lang="es-EC" sz="900">
                        <a:effectLst/>
                        <a:latin typeface="Cambria" panose="02040503050406030204" pitchFamily="18" charset="0"/>
                      </a:endParaRPr>
                    </a:p>
                  </a:txBody>
                  <a:tcPr marL="36057" marR="36057" marT="0" marB="0" anchor="b"/>
                </a:tc>
                <a:tc>
                  <a:txBody>
                    <a:bodyPr/>
                    <a:lstStyle/>
                    <a:p>
                      <a:pPr>
                        <a:lnSpc>
                          <a:spcPct val="115000"/>
                        </a:lnSpc>
                      </a:pPr>
                      <a:endParaRPr lang="es-EC" sz="900">
                        <a:effectLst/>
                        <a:latin typeface="Cambria" panose="02040503050406030204" pitchFamily="18" charset="0"/>
                      </a:endParaRPr>
                    </a:p>
                  </a:txBody>
                  <a:tcPr marL="36057" marR="36057" marT="0" marB="0" anchor="b"/>
                </a:tc>
                <a:tc>
                  <a:txBody>
                    <a:bodyPr/>
                    <a:lstStyle/>
                    <a:p>
                      <a:pPr>
                        <a:lnSpc>
                          <a:spcPct val="115000"/>
                        </a:lnSpc>
                      </a:pPr>
                      <a:endParaRPr lang="es-EC" sz="900">
                        <a:effectLst/>
                        <a:latin typeface="Cambria" panose="02040503050406030204" pitchFamily="18" charset="0"/>
                      </a:endParaRPr>
                    </a:p>
                  </a:txBody>
                  <a:tcPr marL="36057" marR="36057" marT="0" marB="0" anchor="b"/>
                </a:tc>
                <a:tc>
                  <a:txBody>
                    <a:bodyPr/>
                    <a:lstStyle/>
                    <a:p>
                      <a:pPr>
                        <a:lnSpc>
                          <a:spcPct val="115000"/>
                        </a:lnSpc>
                      </a:pPr>
                      <a:endParaRPr lang="es-EC" sz="900">
                        <a:effectLst/>
                        <a:latin typeface="Cambria" panose="02040503050406030204" pitchFamily="18" charset="0"/>
                      </a:endParaRPr>
                    </a:p>
                  </a:txBody>
                  <a:tcPr marL="36057" marR="36057" marT="0" marB="0" anchor="b"/>
                </a:tc>
                <a:tc>
                  <a:txBody>
                    <a:bodyPr/>
                    <a:lstStyle/>
                    <a:p>
                      <a:pPr>
                        <a:lnSpc>
                          <a:spcPct val="115000"/>
                        </a:lnSpc>
                      </a:pPr>
                      <a:endParaRPr lang="es-EC" sz="900">
                        <a:effectLst/>
                        <a:latin typeface="Cambria" panose="02040503050406030204" pitchFamily="18" charset="0"/>
                      </a:endParaRPr>
                    </a:p>
                  </a:txBody>
                  <a:tcPr marL="36057" marR="36057" marT="0" marB="0" anchor="b"/>
                </a:tc>
                <a:extLst>
                  <a:ext uri="{0D108BD9-81ED-4DB2-BD59-A6C34878D82A}">
                    <a16:rowId xmlns:a16="http://schemas.microsoft.com/office/drawing/2014/main" val="793521119"/>
                  </a:ext>
                </a:extLst>
              </a:tr>
              <a:tr h="494877">
                <a:tc gridSpan="2">
                  <a:txBody>
                    <a:bodyPr/>
                    <a:lstStyle/>
                    <a:p>
                      <a:pPr algn="ctr">
                        <a:lnSpc>
                          <a:spcPct val="115000"/>
                        </a:lnSpc>
                        <a:spcAft>
                          <a:spcPts val="1000"/>
                        </a:spcAft>
                      </a:pPr>
                      <a:r>
                        <a:rPr lang="es-EC" sz="800">
                          <a:effectLst/>
                        </a:rPr>
                        <a:t>COSTOS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Costos Totales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Materia Prima Directa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Costos de Conversión</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3421193695"/>
                  </a:ext>
                </a:extLst>
              </a:tr>
              <a:tr h="162699">
                <a:tc gridSpan="2">
                  <a:txBody>
                    <a:bodyPr/>
                    <a:lstStyle/>
                    <a:p>
                      <a:pPr>
                        <a:lnSpc>
                          <a:spcPct val="115000"/>
                        </a:lnSpc>
                        <a:spcAft>
                          <a:spcPts val="1000"/>
                        </a:spcAft>
                      </a:pPr>
                      <a:r>
                        <a:rPr lang="es-EC" sz="800">
                          <a:effectLst/>
                        </a:rPr>
                        <a:t>Costos del inv. inicial  producc. proceso</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gn="r">
                        <a:lnSpc>
                          <a:spcPct val="115000"/>
                        </a:lnSpc>
                        <a:spcAft>
                          <a:spcPts val="1000"/>
                        </a:spcAft>
                      </a:pPr>
                      <a:r>
                        <a:rPr lang="es-EC" sz="800">
                          <a:effectLst/>
                        </a:rPr>
                        <a:t>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gn="r">
                        <a:lnSpc>
                          <a:spcPct val="115000"/>
                        </a:lnSpc>
                        <a:spcAft>
                          <a:spcPts val="1000"/>
                        </a:spcAft>
                      </a:pPr>
                      <a:r>
                        <a:rPr lang="es-EC" sz="800">
                          <a:effectLst/>
                        </a:rPr>
                        <a:t>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gn="r">
                        <a:lnSpc>
                          <a:spcPct val="115000"/>
                        </a:lnSpc>
                        <a:spcAft>
                          <a:spcPts val="1000"/>
                        </a:spcAft>
                      </a:pPr>
                      <a:r>
                        <a:rPr lang="es-EC" sz="800">
                          <a:effectLst/>
                        </a:rPr>
                        <a:t>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4149808280"/>
                  </a:ext>
                </a:extLst>
              </a:tr>
              <a:tr h="162699">
                <a:tc gridSpan="2">
                  <a:txBody>
                    <a:bodyPr/>
                    <a:lstStyle/>
                    <a:p>
                      <a:pPr>
                        <a:lnSpc>
                          <a:spcPct val="115000"/>
                        </a:lnSpc>
                        <a:spcAft>
                          <a:spcPts val="1000"/>
                        </a:spcAft>
                      </a:pPr>
                      <a:r>
                        <a:rPr lang="es-EC" sz="800">
                          <a:effectLst/>
                        </a:rPr>
                        <a:t>Costos Agregados en este período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                 50.000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20.000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30.000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904691645"/>
                  </a:ext>
                </a:extLst>
              </a:tr>
              <a:tr h="162699">
                <a:tc gridSpan="2">
                  <a:txBody>
                    <a:bodyPr/>
                    <a:lstStyle/>
                    <a:p>
                      <a:pPr>
                        <a:lnSpc>
                          <a:spcPct val="115000"/>
                        </a:lnSpc>
                        <a:spcAft>
                          <a:spcPts val="1000"/>
                        </a:spcAft>
                      </a:pPr>
                      <a:r>
                        <a:rPr lang="es-EC" sz="800">
                          <a:effectLst/>
                        </a:rPr>
                        <a:t>Costos a contabilizar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                 50.000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20.000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30.000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4280979097"/>
                  </a:ext>
                </a:extLst>
              </a:tr>
              <a:tr h="162699">
                <a:tc gridSpan="2">
                  <a:txBody>
                    <a:bodyPr/>
                    <a:lstStyle/>
                    <a:p>
                      <a:pPr algn="ct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736073159"/>
                  </a:ext>
                </a:extLst>
              </a:tr>
              <a:tr h="162699">
                <a:tc gridSpan="2">
                  <a:txBody>
                    <a:bodyPr/>
                    <a:lstStyle/>
                    <a:p>
                      <a:pPr>
                        <a:lnSpc>
                          <a:spcPct val="115000"/>
                        </a:lnSpc>
                        <a:spcAft>
                          <a:spcPts val="1000"/>
                        </a:spcAft>
                      </a:pPr>
                      <a:r>
                        <a:rPr lang="es-EC" sz="800">
                          <a:effectLst/>
                        </a:rPr>
                        <a:t>Costos  a Contabilizar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20.000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30.000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419890266"/>
                  </a:ext>
                </a:extLst>
              </a:tr>
              <a:tr h="162699">
                <a:tc gridSpan="2">
                  <a:txBody>
                    <a:bodyPr/>
                    <a:lstStyle/>
                    <a:p>
                      <a:pPr>
                        <a:lnSpc>
                          <a:spcPct val="115000"/>
                        </a:lnSpc>
                        <a:spcAft>
                          <a:spcPts val="1000"/>
                        </a:spcAft>
                      </a:pPr>
                      <a:r>
                        <a:rPr lang="es-EC" sz="800">
                          <a:effectLst/>
                        </a:rPr>
                        <a:t>Unidades Equivalentes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9.960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9.600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207067868"/>
                  </a:ext>
                </a:extLst>
              </a:tr>
              <a:tr h="162699">
                <a:tc gridSpan="2">
                  <a:txBody>
                    <a:bodyPr/>
                    <a:lstStyle/>
                    <a:p>
                      <a:pPr>
                        <a:lnSpc>
                          <a:spcPct val="115000"/>
                        </a:lnSpc>
                        <a:spcAft>
                          <a:spcPts val="1000"/>
                        </a:spcAft>
                      </a:pPr>
                      <a:r>
                        <a:rPr lang="es-EC" sz="800">
                          <a:effectLst/>
                        </a:rPr>
                        <a:t>Costo unitario equivalente</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2,01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3,13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138786668"/>
                  </a:ext>
                </a:extLst>
              </a:tr>
              <a:tr h="162699">
                <a:tc gridSpan="2">
                  <a:txBody>
                    <a:bodyPr/>
                    <a:lstStyle/>
                    <a:p>
                      <a:pPr algn="ct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2290125044"/>
                  </a:ext>
                </a:extLst>
              </a:tr>
              <a:tr h="162699">
                <a:tc gridSpan="2">
                  <a:txBody>
                    <a:bodyPr/>
                    <a:lstStyle/>
                    <a:p>
                      <a:pPr>
                        <a:lnSpc>
                          <a:spcPct val="115000"/>
                        </a:lnSpc>
                        <a:spcAft>
                          <a:spcPts val="1000"/>
                        </a:spcAft>
                      </a:pPr>
                      <a:r>
                        <a:rPr lang="es-EC" sz="800">
                          <a:effectLst/>
                        </a:rPr>
                        <a:t>Asignación de costos :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600">
                          <a:effectLst/>
                        </a:rPr>
                        <a:t>(USD 2,01*8000)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600">
                          <a:effectLst/>
                        </a:rPr>
                        <a:t>(USD 3,13*8000)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177675648"/>
                  </a:ext>
                </a:extLst>
              </a:tr>
              <a:tr h="162699">
                <a:tc gridSpan="2">
                  <a:txBody>
                    <a:bodyPr/>
                    <a:lstStyle/>
                    <a:p>
                      <a:pPr>
                        <a:lnSpc>
                          <a:spcPct val="115000"/>
                        </a:lnSpc>
                        <a:spcAft>
                          <a:spcPts val="1000"/>
                        </a:spcAft>
                      </a:pPr>
                      <a:r>
                        <a:rPr lang="es-EC" sz="800">
                          <a:effectLst/>
                        </a:rPr>
                        <a:t>Costos de las unidades terminadas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          41.064,26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16.064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25.000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3503578254"/>
                  </a:ext>
                </a:extLst>
              </a:tr>
              <a:tr h="162699">
                <a:tc gridSpan="2">
                  <a:txBody>
                    <a:bodyPr/>
                    <a:lstStyle/>
                    <a:p>
                      <a:pPr algn="ct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600">
                          <a:effectLst/>
                        </a:rPr>
                        <a:t>(USD 2,01*1960)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600">
                          <a:effectLst/>
                        </a:rPr>
                        <a:t>(USD 3,13*1600)</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324840349"/>
                  </a:ext>
                </a:extLst>
              </a:tr>
              <a:tr h="162699">
                <a:tc gridSpan="2">
                  <a:txBody>
                    <a:bodyPr/>
                    <a:lstStyle/>
                    <a:p>
                      <a:pPr>
                        <a:lnSpc>
                          <a:spcPct val="115000"/>
                        </a:lnSpc>
                        <a:spcAft>
                          <a:spcPts val="1000"/>
                        </a:spcAft>
                      </a:pPr>
                      <a:r>
                        <a:rPr lang="es-EC" sz="800">
                          <a:effectLst/>
                        </a:rPr>
                        <a:t>Costo del inv. final productos en proceso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             8.935,74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3.936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5.000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575234238"/>
                  </a:ext>
                </a:extLst>
              </a:tr>
              <a:tr h="169478">
                <a:tc gridSpan="2">
                  <a:txBody>
                    <a:bodyPr/>
                    <a:lstStyle/>
                    <a:p>
                      <a:pPr>
                        <a:lnSpc>
                          <a:spcPct val="115000"/>
                        </a:lnSpc>
                        <a:spcAft>
                          <a:spcPts val="1000"/>
                        </a:spcAft>
                      </a:pPr>
                      <a:r>
                        <a:rPr lang="es-EC" sz="800">
                          <a:effectLst/>
                        </a:rPr>
                        <a:t>Costos contabilizados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hMerge="1">
                  <a:txBody>
                    <a:bodyPr/>
                    <a:lstStyle/>
                    <a:p>
                      <a:endParaRPr lang="es-EC"/>
                    </a:p>
                  </a:txBody>
                  <a:tcPr/>
                </a:tc>
                <a:tc>
                  <a:txBody>
                    <a:bodyPr/>
                    <a:lstStyle/>
                    <a:p>
                      <a:pPr>
                        <a:lnSpc>
                          <a:spcPct val="115000"/>
                        </a:lnSpc>
                        <a:spcAft>
                          <a:spcPts val="1000"/>
                        </a:spcAft>
                      </a:pPr>
                      <a:r>
                        <a:rPr lang="es-EC" sz="800">
                          <a:effectLst/>
                        </a:rPr>
                        <a:t> $          50.000,00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a:effectLst/>
                        </a:rPr>
                        <a:t> $   20.000,00 </a:t>
                      </a:r>
                      <a:endParaRPr lang="es-EC" sz="90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tc>
                  <a:txBody>
                    <a:bodyPr/>
                    <a:lstStyle/>
                    <a:p>
                      <a:pPr>
                        <a:lnSpc>
                          <a:spcPct val="115000"/>
                        </a:lnSpc>
                        <a:spcAft>
                          <a:spcPts val="1000"/>
                        </a:spcAft>
                      </a:pPr>
                      <a:r>
                        <a:rPr lang="es-EC" sz="800" dirty="0">
                          <a:effectLst/>
                        </a:rPr>
                        <a:t> $   30.000,00 </a:t>
                      </a:r>
                      <a:endParaRPr lang="es-EC" sz="900" dirty="0">
                        <a:effectLst/>
                        <a:latin typeface="Cambria" panose="02040503050406030204" pitchFamily="18" charset="0"/>
                        <a:ea typeface="MS Mincho" panose="02020609040205080304" pitchFamily="49" charset="-128"/>
                        <a:cs typeface="Times New Roman" panose="02020603050405020304" pitchFamily="18" charset="0"/>
                      </a:endParaRPr>
                    </a:p>
                  </a:txBody>
                  <a:tcPr marL="36057" marR="36057" marT="0" marB="0" anchor="b"/>
                </a:tc>
                <a:extLst>
                  <a:ext uri="{0D108BD9-81ED-4DB2-BD59-A6C34878D82A}">
                    <a16:rowId xmlns:a16="http://schemas.microsoft.com/office/drawing/2014/main" val="1737960205"/>
                  </a:ext>
                </a:extLst>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Naranja roj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97f4799-d4df-4992-8573-f6fa15790d48" xsi:nil="true"/>
    <lcf76f155ced4ddcb4097134ff3c332f xmlns="e51f6c10-7597-4725-8bbe-6fe35db67d3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B98002A12B009940B62EF3E6219D5D29" ma:contentTypeVersion="12" ma:contentTypeDescription="Crear nuevo documento." ma:contentTypeScope="" ma:versionID="aff17114c51fc694662431d5ad3743ce">
  <xsd:schema xmlns:xsd="http://www.w3.org/2001/XMLSchema" xmlns:xs="http://www.w3.org/2001/XMLSchema" xmlns:p="http://schemas.microsoft.com/office/2006/metadata/properties" xmlns:ns2="e51f6c10-7597-4725-8bbe-6fe35db67d3f" xmlns:ns3="e97f4799-d4df-4992-8573-f6fa15790d48" targetNamespace="http://schemas.microsoft.com/office/2006/metadata/properties" ma:root="true" ma:fieldsID="96e781cea37cba932c4adc1d4179c69f" ns2:_="" ns3:_="">
    <xsd:import namespace="e51f6c10-7597-4725-8bbe-6fe35db67d3f"/>
    <xsd:import namespace="e97f4799-d4df-4992-8573-f6fa15790d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1f6c10-7597-4725-8bbe-6fe35db67d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791a93fd-85eb-4ed5-a455-f8b0a623790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97f4799-d4df-4992-8573-f6fa15790d4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a667b06-f995-4466-a27c-7e520ca4daf5}" ma:internalName="TaxCatchAll" ma:showField="CatchAllData" ma:web="e97f4799-d4df-4992-8573-f6fa15790d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CBAFFE-74E3-4ACD-AC0C-94293EAE3C62}">
  <ds:schemaRefs>
    <ds:schemaRef ds:uri="http://schemas.microsoft.com/office/2006/metadata/properties"/>
    <ds:schemaRef ds:uri="http://schemas.microsoft.com/office/infopath/2007/PartnerControls"/>
    <ds:schemaRef ds:uri="2958f784-0ef9-4616-b22d-512a8cad1f0d"/>
    <ds:schemaRef ds:uri="fb5acd76-e9f3-4601-9d69-91f53ab96ae6"/>
  </ds:schemaRefs>
</ds:datastoreItem>
</file>

<file path=customXml/itemProps2.xml><?xml version="1.0" encoding="utf-8"?>
<ds:datastoreItem xmlns:ds="http://schemas.openxmlformats.org/officeDocument/2006/customXml" ds:itemID="{B57362D9-15E6-4F73-96A8-B6E5B09BA1AB}"/>
</file>

<file path=customXml/itemProps3.xml><?xml version="1.0" encoding="utf-8"?>
<ds:datastoreItem xmlns:ds="http://schemas.openxmlformats.org/officeDocument/2006/customXml" ds:itemID="{F8C224E7-69D2-4F69-9F53-249855381B9E}"/>
</file>

<file path=docProps/app.xml><?xml version="1.0" encoding="utf-8"?>
<Properties xmlns="http://schemas.openxmlformats.org/officeDocument/2006/extended-properties" xmlns:vt="http://schemas.openxmlformats.org/officeDocument/2006/docPropsVTypes">
  <Template>Presentación de propuesta de ventas</Template>
  <TotalTime>206</TotalTime>
  <Words>585</Words>
  <Application>Microsoft Office PowerPoint</Application>
  <PresentationFormat>Presentación en pantalla (4:3)</PresentationFormat>
  <Paragraphs>136</Paragraphs>
  <Slides>7</Slides>
  <Notes>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vt:i4>
      </vt:variant>
    </vt:vector>
  </HeadingPairs>
  <TitlesOfParts>
    <vt:vector size="13" baseType="lpstr">
      <vt:lpstr>Calibri</vt:lpstr>
      <vt:lpstr>Cambria</vt:lpstr>
      <vt:lpstr>Century Gothic</vt:lpstr>
      <vt:lpstr>Verdana</vt:lpstr>
      <vt:lpstr>Wingdings 2</vt:lpstr>
      <vt:lpstr>Brío</vt:lpstr>
      <vt:lpstr>Costos por procesos </vt:lpstr>
      <vt:lpstr>Resumen ejecutivo</vt:lpstr>
      <vt:lpstr>Concepto</vt:lpstr>
      <vt:lpstr>Características </vt:lpstr>
      <vt:lpstr>Proceso </vt:lpstr>
      <vt:lpstr>Pasos para elaborar el informe de costos </vt:lpstr>
      <vt:lpstr>Formato de Informe de costos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 Fabian Suarez C.</dc:creator>
  <cp:lastModifiedBy>E. Fabian Suarez C.</cp:lastModifiedBy>
  <cp:revision>1</cp:revision>
  <dcterms:created xsi:type="dcterms:W3CDTF">2026-04-21T00:47:57Z</dcterms:created>
  <dcterms:modified xsi:type="dcterms:W3CDTF">2026-04-21T04:14:40Z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0x010100B98002A12B009940B62EF3E6219D5D29</vt:lpwstr>
  </property>
  <property fmtid="{D5CDD505-2E9C-101B-9397-08002B2CF9AE}" pid="3" name="ImageGenCounter">
    <vt:i4>0</vt:i4>
  </property>
  <property fmtid="{D5CDD505-2E9C-101B-9397-08002B2CF9AE}" pid="4" name="ViolationReportStatus">
    <vt:lpwstr>None</vt:lpwstr>
  </property>
  <property fmtid="{D5CDD505-2E9C-101B-9397-08002B2CF9AE}" pid="5" name="ImageGenStatus">
    <vt:i4>0</vt:i4>
  </property>
  <property fmtid="{D5CDD505-2E9C-101B-9397-08002B2CF9AE}" pid="6" name="PolicheckStatus">
    <vt:i4>0</vt:i4>
  </property>
  <property fmtid="{D5CDD505-2E9C-101B-9397-08002B2CF9AE}" pid="7" name="Applications">
    <vt:lpwstr>67;#Template 12;#53;#PowerPoint 12;#407;#PowerPoint 14</vt:lpwstr>
  </property>
  <property fmtid="{D5CDD505-2E9C-101B-9397-08002B2CF9AE}" pid="8" name="PolicheckCounter">
    <vt:i4>0</vt:i4>
  </property>
  <property fmtid="{D5CDD505-2E9C-101B-9397-08002B2CF9AE}" pid="9" name="APTrustLevel">
    <vt:r8>1</vt:r8>
  </property>
  <property fmtid="{D5CDD505-2E9C-101B-9397-08002B2CF9AE}" pid="10" name="Order">
    <vt:r8>7417900</vt:r8>
  </property>
</Properties>
</file>