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07" r:id="rId4"/>
  </p:sldMasterIdLst>
  <p:notesMasterIdLst>
    <p:notesMasterId r:id="rId9"/>
  </p:notesMasterIdLst>
  <p:sldIdLst>
    <p:sldId id="257" r:id="rId5"/>
    <p:sldId id="263" r:id="rId6"/>
    <p:sldId id="260" r:id="rId7"/>
    <p:sldId id="261" r:id="rId8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4660"/>
  </p:normalViewPr>
  <p:slideViewPr>
    <p:cSldViewPr snapToGrid="0">
      <p:cViewPr varScale="1">
        <p:scale>
          <a:sx n="99" d="100"/>
          <a:sy n="99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F3329-7169-4672-BC1B-DE38EDB87660}" type="datetimeFigureOut">
              <a:rPr lang="es-EC" smtClean="0"/>
              <a:t>30/3/25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6B30F-5BCF-4BAD-BFEE-0E1C18A28B1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2209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9325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3037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3991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1942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700" scaled="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4"/>
            <a:ext cx="12192000" cy="685803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251400" y="2415933"/>
            <a:ext cx="5689200" cy="15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251400" y="3786739"/>
            <a:ext cx="5689200" cy="10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1333"/>
              </a:spcBef>
              <a:spcAft>
                <a:spcPts val="1333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53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bg>
      <p:bgPr>
        <a:solidFill>
          <a:srgbClr val="000000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9579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4"/>
            <a:ext cx="12192000" cy="685803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069400" y="1630933"/>
            <a:ext cx="6053200" cy="359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7979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700" scaled="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4"/>
            <a:ext cx="12192000" cy="685803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251400" y="2415933"/>
            <a:ext cx="5689200" cy="15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251400" y="3786739"/>
            <a:ext cx="5689200" cy="10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ctr" rtl="0">
              <a:spcBef>
                <a:spcPts val="1333"/>
              </a:spcBef>
              <a:spcAft>
                <a:spcPts val="1333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931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4"/>
            <a:ext cx="12192000" cy="685803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60567" y="2374400"/>
            <a:ext cx="5870800" cy="2592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91054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1pPr>
            <a:lvl2pPr marL="1219170" lvl="1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2pPr>
            <a:lvl3pPr marL="1828754" lvl="2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3pPr>
            <a:lvl4pPr marL="2438339" lvl="3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4pPr>
            <a:lvl5pPr marL="3047924" lvl="4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5pPr>
            <a:lvl6pPr marL="3657509" lvl="5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6pPr>
            <a:lvl7pPr marL="4267093" lvl="6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7pPr>
            <a:lvl8pPr marL="4876678" lvl="7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8pPr>
            <a:lvl9pPr marL="5486263" lvl="8" indent="-491054" algn="ctr">
              <a:spcBef>
                <a:spcPts val="1333"/>
              </a:spcBef>
              <a:spcAft>
                <a:spcPts val="1333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4791200" y="1549825"/>
            <a:ext cx="2609600" cy="8716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1219170">
              <a:buClr>
                <a:srgbClr val="000000"/>
              </a:buClr>
              <a:buFont typeface="Arial"/>
              <a:buNone/>
            </a:pPr>
            <a:r>
              <a:rPr lang="en" sz="96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9600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977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 + 1 column + Image"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700" scaled="0"/>
        </a:gra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932000" y="1053533"/>
            <a:ext cx="4659600" cy="11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932000" y="2360300"/>
            <a:ext cx="4659600" cy="344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91054" rtl="0">
              <a:spcBef>
                <a:spcPts val="800"/>
              </a:spcBef>
              <a:spcAft>
                <a:spcPts val="0"/>
              </a:spcAft>
              <a:buSzPts val="2200"/>
              <a:buChar char="◦"/>
              <a:defRPr/>
            </a:lvl1pPr>
            <a:lvl2pPr marL="1219170" lvl="1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3pPr>
            <a:lvl4pPr marL="2438339" lvl="3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4pPr>
            <a:lvl5pPr marL="3047924" lvl="4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5pPr>
            <a:lvl6pPr marL="3657509" lvl="5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6pPr>
            <a:lvl7pPr marL="4267093" lvl="6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7pPr>
            <a:lvl8pPr marL="4876678" lvl="7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8pPr>
            <a:lvl9pPr marL="5486263" lvl="8" indent="-491054" rtl="0">
              <a:spcBef>
                <a:spcPts val="1333"/>
              </a:spcBef>
              <a:spcAft>
                <a:spcPts val="1333"/>
              </a:spcAft>
              <a:buSzPts val="2200"/>
              <a:buChar char="◦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587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932000" y="1215600"/>
            <a:ext cx="2694400" cy="443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5125767" y="1073767"/>
            <a:ext cx="30004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◦"/>
              <a:defRPr sz="2400"/>
            </a:lvl1pPr>
            <a:lvl2pPr marL="1219170" lvl="1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3pPr>
            <a:lvl4pPr marL="2438339" lvl="3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4pPr>
            <a:lvl5pPr marL="3047924" lvl="4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5pPr>
            <a:lvl6pPr marL="3657509" lvl="5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6pPr>
            <a:lvl7pPr marL="4267093" lvl="6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7pPr>
            <a:lvl8pPr marL="4876678" lvl="7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8pPr>
            <a:lvl9pPr marL="5486263" lvl="8" indent="-457189">
              <a:spcBef>
                <a:spcPts val="1333"/>
              </a:spcBef>
              <a:spcAft>
                <a:spcPts val="1333"/>
              </a:spcAft>
              <a:buSzPts val="1800"/>
              <a:buChar char="◦"/>
              <a:defRPr sz="24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8582165" y="1073767"/>
            <a:ext cx="30004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◦"/>
              <a:defRPr sz="2400"/>
            </a:lvl1pPr>
            <a:lvl2pPr marL="1219170" lvl="1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3pPr>
            <a:lvl4pPr marL="2438339" lvl="3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4pPr>
            <a:lvl5pPr marL="3047924" lvl="4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5pPr>
            <a:lvl6pPr marL="3657509" lvl="5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6pPr>
            <a:lvl7pPr marL="4267093" lvl="6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7pPr>
            <a:lvl8pPr marL="4876678" lvl="7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8pPr>
            <a:lvl9pPr marL="5486263" lvl="8" indent="-457189">
              <a:spcBef>
                <a:spcPts val="1333"/>
              </a:spcBef>
              <a:spcAft>
                <a:spcPts val="1333"/>
              </a:spcAft>
              <a:buSzPts val="1800"/>
              <a:buChar char="◦"/>
              <a:defRPr sz="24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16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932000" y="1215600"/>
            <a:ext cx="2694400" cy="443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5125767" y="1063633"/>
            <a:ext cx="19756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◦"/>
              <a:defRPr sz="1867"/>
            </a:lvl1pPr>
            <a:lvl2pPr marL="1219170" lvl="1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3pPr>
            <a:lvl4pPr marL="2438339" lvl="3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4pPr>
            <a:lvl5pPr marL="3047924" lvl="4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5pPr>
            <a:lvl6pPr marL="3657509" lvl="5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6pPr>
            <a:lvl7pPr marL="4267093" lvl="6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7pPr>
            <a:lvl8pPr marL="4876678" lvl="7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8pPr>
            <a:lvl9pPr marL="5486263" lvl="8" indent="-423323" rtl="0">
              <a:spcBef>
                <a:spcPts val="1333"/>
              </a:spcBef>
              <a:spcAft>
                <a:spcPts val="1333"/>
              </a:spcAft>
              <a:buSzPts val="1400"/>
              <a:buChar char="◦"/>
              <a:defRPr sz="1867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7366369" y="1063633"/>
            <a:ext cx="19756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◦"/>
              <a:defRPr sz="1867"/>
            </a:lvl1pPr>
            <a:lvl2pPr marL="1219170" lvl="1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3pPr>
            <a:lvl4pPr marL="2438339" lvl="3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4pPr>
            <a:lvl5pPr marL="3047924" lvl="4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5pPr>
            <a:lvl6pPr marL="3657509" lvl="5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6pPr>
            <a:lvl7pPr marL="4267093" lvl="6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7pPr>
            <a:lvl8pPr marL="4876678" lvl="7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8pPr>
            <a:lvl9pPr marL="5486263" lvl="8" indent="-423323" rtl="0">
              <a:spcBef>
                <a:spcPts val="1333"/>
              </a:spcBef>
              <a:spcAft>
                <a:spcPts val="1333"/>
              </a:spcAft>
              <a:buSzPts val="1400"/>
              <a:buChar char="◦"/>
              <a:defRPr sz="1867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3"/>
          </p:nvPr>
        </p:nvSpPr>
        <p:spPr>
          <a:xfrm>
            <a:off x="9606972" y="1063633"/>
            <a:ext cx="19756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◦"/>
              <a:defRPr sz="1867"/>
            </a:lvl1pPr>
            <a:lvl2pPr marL="1219170" lvl="1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3pPr>
            <a:lvl4pPr marL="2438339" lvl="3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4pPr>
            <a:lvl5pPr marL="3047924" lvl="4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5pPr>
            <a:lvl6pPr marL="3657509" lvl="5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6pPr>
            <a:lvl7pPr marL="4267093" lvl="6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7pPr>
            <a:lvl8pPr marL="4876678" lvl="7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8pPr>
            <a:lvl9pPr marL="5486263" lvl="8" indent="-423323" rtl="0">
              <a:spcBef>
                <a:spcPts val="1333"/>
              </a:spcBef>
              <a:spcAft>
                <a:spcPts val="1333"/>
              </a:spcAft>
              <a:buSzPts val="1400"/>
              <a:buChar char="◦"/>
              <a:defRPr sz="1867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495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932000" y="1215600"/>
            <a:ext cx="2694400" cy="443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679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700" scaled="0"/>
        </a:gra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609600" y="712769"/>
            <a:ext cx="109728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304792" algn="ctr">
              <a:spcBef>
                <a:spcPts val="480"/>
              </a:spcBef>
              <a:spcAft>
                <a:spcPts val="1333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2630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  <p:pic>
        <p:nvPicPr>
          <p:cNvPr id="54" name="Google Shape;5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444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4"/>
            <a:ext cx="12192000" cy="685803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60567" y="2374400"/>
            <a:ext cx="5870800" cy="2592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91054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1pPr>
            <a:lvl2pPr marL="1219170" lvl="1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2pPr>
            <a:lvl3pPr marL="1828754" lvl="2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3pPr>
            <a:lvl4pPr marL="2438339" lvl="3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4pPr>
            <a:lvl5pPr marL="3047924" lvl="4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5pPr>
            <a:lvl6pPr marL="3657509" lvl="5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6pPr>
            <a:lvl7pPr marL="4267093" lvl="6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7pPr>
            <a:lvl8pPr marL="4876678" lvl="7" indent="-491054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8pPr>
            <a:lvl9pPr marL="5486263" lvl="8" indent="-491054" algn="ctr">
              <a:spcBef>
                <a:spcPts val="1333"/>
              </a:spcBef>
              <a:spcAft>
                <a:spcPts val="1333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4791200" y="1549825"/>
            <a:ext cx="2609600" cy="8716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1219170">
              <a:buClr>
                <a:srgbClr val="000000"/>
              </a:buClr>
              <a:buFont typeface="Arial"/>
              <a:buNone/>
            </a:pPr>
            <a:r>
              <a:rPr lang="en" sz="96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9600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279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bg>
      <p:bgPr>
        <a:solidFill>
          <a:srgbClr val="000000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177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paint_transparent1.png"/>
          <p:cNvPicPr preferRelativeResize="0"/>
          <p:nvPr/>
        </p:nvPicPr>
        <p:blipFill rotWithShape="1">
          <a:blip r:embed="rId3">
            <a:alphaModFix/>
          </a:blip>
          <a:srcRect l="55211"/>
          <a:stretch/>
        </p:blipFill>
        <p:spPr>
          <a:xfrm>
            <a:off x="2" y="0"/>
            <a:ext cx="54609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277500" y="4382967"/>
            <a:ext cx="7000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209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descr="paint_transparent4.png"/>
          <p:cNvPicPr preferRelativeResize="0"/>
          <p:nvPr/>
        </p:nvPicPr>
        <p:blipFill rotWithShape="1">
          <a:blip r:embed="rId3">
            <a:alphaModFix/>
          </a:blip>
          <a:srcRect r="49954"/>
          <a:stretch/>
        </p:blipFill>
        <p:spPr>
          <a:xfrm>
            <a:off x="6090568" y="0"/>
            <a:ext cx="6101433" cy="68580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/>
          <p:nvPr/>
        </p:nvSpPr>
        <p:spPr>
          <a:xfrm>
            <a:off x="0" y="-200"/>
            <a:ext cx="7067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914400" y="3838333"/>
            <a:ext cx="52196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914400" y="5513939"/>
            <a:ext cx="52196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1895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609600" y="2992533"/>
            <a:ext cx="7348400" cy="34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×"/>
              <a:defRPr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2004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609600" y="2949100"/>
            <a:ext cx="3566800" cy="3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>
              <a:spcBef>
                <a:spcPts val="800"/>
              </a:spcBef>
              <a:spcAft>
                <a:spcPts val="0"/>
              </a:spcAft>
              <a:buSzPts val="1600"/>
              <a:buChar char="×"/>
              <a:defRPr sz="2133"/>
            </a:lvl1pPr>
            <a:lvl2pPr marL="1219170" lvl="1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2pPr>
            <a:lvl3pPr marL="1828754" lvl="2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3pPr>
            <a:lvl4pPr marL="2438339" lvl="3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4pPr>
            <a:lvl5pPr marL="3047924" lvl="4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391208" y="2949100"/>
            <a:ext cx="3566800" cy="3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>
              <a:spcBef>
                <a:spcPts val="800"/>
              </a:spcBef>
              <a:spcAft>
                <a:spcPts val="0"/>
              </a:spcAft>
              <a:buSzPts val="1600"/>
              <a:buChar char="×"/>
              <a:defRPr sz="2133"/>
            </a:lvl1pPr>
            <a:lvl2pPr marL="1219170" lvl="1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2pPr>
            <a:lvl3pPr marL="1828754" lvl="2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3pPr>
            <a:lvl4pPr marL="2438339" lvl="3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4pPr>
            <a:lvl5pPr marL="3047924" lvl="4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176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7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653033" y="3083300"/>
            <a:ext cx="2442000" cy="3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800"/>
              </a:spcBef>
              <a:spcAft>
                <a:spcPts val="0"/>
              </a:spcAft>
              <a:buSzPts val="1200"/>
              <a:buChar char="×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3220181" y="3083300"/>
            <a:ext cx="2442000" cy="3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800"/>
              </a:spcBef>
              <a:spcAft>
                <a:spcPts val="0"/>
              </a:spcAft>
              <a:buSzPts val="1200"/>
              <a:buChar char="×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3"/>
          </p:nvPr>
        </p:nvSpPr>
        <p:spPr>
          <a:xfrm>
            <a:off x="5787329" y="3083300"/>
            <a:ext cx="2442000" cy="3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800"/>
              </a:spcBef>
              <a:spcAft>
                <a:spcPts val="0"/>
              </a:spcAft>
              <a:buSzPts val="1200"/>
              <a:buChar char="×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371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707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9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400"/>
              <a:buNone/>
              <a:defRPr sz="1867"/>
            </a:lvl1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3973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ircle" type="blank">
  <p:cSld name="Blank circ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0" descr="paint_transparent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12192000" cy="6858017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5730200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278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rectangle">
  <p:cSld name="Blank rectang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 descr="paint_transparent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12192000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5730200" y="593063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solidFill>
                  <a:srgbClr val="999999"/>
                </a:solidFill>
              </a:defRPr>
            </a:lvl1pPr>
            <a:lvl2pPr lvl="1" algn="ctr" rtl="0">
              <a:buNone/>
              <a:defRPr>
                <a:solidFill>
                  <a:srgbClr val="999999"/>
                </a:solidFill>
              </a:defRPr>
            </a:lvl2pPr>
            <a:lvl3pPr lvl="2" algn="ctr" rtl="0">
              <a:buNone/>
              <a:defRPr>
                <a:solidFill>
                  <a:srgbClr val="999999"/>
                </a:solidFill>
              </a:defRPr>
            </a:lvl3pPr>
            <a:lvl4pPr lvl="3" algn="ctr" rtl="0">
              <a:buNone/>
              <a:defRPr>
                <a:solidFill>
                  <a:srgbClr val="999999"/>
                </a:solidFill>
              </a:defRPr>
            </a:lvl4pPr>
            <a:lvl5pPr lvl="4" algn="ctr" rtl="0">
              <a:buNone/>
              <a:defRPr>
                <a:solidFill>
                  <a:srgbClr val="999999"/>
                </a:solidFill>
              </a:defRPr>
            </a:lvl5pPr>
            <a:lvl6pPr lvl="5" algn="ctr" rtl="0">
              <a:buNone/>
              <a:defRPr>
                <a:solidFill>
                  <a:srgbClr val="999999"/>
                </a:solidFill>
              </a:defRPr>
            </a:lvl6pPr>
            <a:lvl7pPr lvl="6" algn="ctr" rtl="0">
              <a:buNone/>
              <a:defRPr>
                <a:solidFill>
                  <a:srgbClr val="999999"/>
                </a:solidFill>
              </a:defRPr>
            </a:lvl7pPr>
            <a:lvl8pPr lvl="7" algn="ctr" rtl="0">
              <a:buNone/>
              <a:defRPr>
                <a:solidFill>
                  <a:srgbClr val="999999"/>
                </a:solidFill>
              </a:defRPr>
            </a:lvl8pPr>
            <a:lvl9pPr lvl="8" algn="ctr" rtl="0">
              <a:buNone/>
              <a:defRPr>
                <a:solidFill>
                  <a:srgbClr val="999999"/>
                </a:solidFill>
              </a:defRPr>
            </a:lvl9pPr>
          </a:lstStyle>
          <a:p>
            <a:fld id="{00000000-1234-1234-1234-123412341234}" type="slidenum">
              <a:rPr lang="en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5207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32000" y="1215600"/>
            <a:ext cx="2694400" cy="443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5125767" y="1073767"/>
            <a:ext cx="6456800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◦"/>
              <a:defRPr/>
            </a:lvl1pPr>
            <a:lvl2pPr marL="1219170" lvl="1" indent="-491054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3pPr>
            <a:lvl4pPr marL="2438339" lvl="3" indent="-491054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4pPr>
            <a:lvl5pPr marL="3047924" lvl="4" indent="-491054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5pPr>
            <a:lvl6pPr marL="3657509" lvl="5" indent="-491054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6pPr>
            <a:lvl7pPr marL="4267093" lvl="6" indent="-491054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7pPr>
            <a:lvl8pPr marL="4876678" lvl="7" indent="-491054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8pPr>
            <a:lvl9pPr marL="5486263" lvl="8" indent="-491054">
              <a:spcBef>
                <a:spcPts val="1333"/>
              </a:spcBef>
              <a:spcAft>
                <a:spcPts val="1333"/>
              </a:spcAft>
              <a:buSzPts val="2200"/>
              <a:buChar char="◦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5365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alf">
  <p:cSld name="Blank half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55" name="Google Shape;55;p12" descr="paint_transparent1.png"/>
          <p:cNvPicPr preferRelativeResize="0"/>
          <p:nvPr/>
        </p:nvPicPr>
        <p:blipFill rotWithShape="1">
          <a:blip r:embed="rId3">
            <a:alphaModFix/>
          </a:blip>
          <a:srcRect l="27161"/>
          <a:stretch/>
        </p:blipFill>
        <p:spPr>
          <a:xfrm>
            <a:off x="0" y="0"/>
            <a:ext cx="888073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19599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paint_transparent1.png"/>
          <p:cNvPicPr preferRelativeResize="0"/>
          <p:nvPr/>
        </p:nvPicPr>
        <p:blipFill rotWithShape="1">
          <a:blip r:embed="rId3">
            <a:alphaModFix/>
          </a:blip>
          <a:srcRect l="55211"/>
          <a:stretch/>
        </p:blipFill>
        <p:spPr>
          <a:xfrm>
            <a:off x="2" y="0"/>
            <a:ext cx="54609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277500" y="4382967"/>
            <a:ext cx="7000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36936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descr="paint_transparent4.png"/>
          <p:cNvPicPr preferRelativeResize="0"/>
          <p:nvPr/>
        </p:nvPicPr>
        <p:blipFill rotWithShape="1">
          <a:blip r:embed="rId3">
            <a:alphaModFix/>
          </a:blip>
          <a:srcRect r="49954"/>
          <a:stretch/>
        </p:blipFill>
        <p:spPr>
          <a:xfrm>
            <a:off x="6090568" y="0"/>
            <a:ext cx="6101433" cy="68580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/>
          <p:nvPr/>
        </p:nvSpPr>
        <p:spPr>
          <a:xfrm>
            <a:off x="0" y="-200"/>
            <a:ext cx="7067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914400" y="3838333"/>
            <a:ext cx="52196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914400" y="5513939"/>
            <a:ext cx="52196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81396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609600" y="2992533"/>
            <a:ext cx="7348400" cy="34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×"/>
              <a:defRPr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405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609600" y="2949100"/>
            <a:ext cx="3566800" cy="3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>
              <a:spcBef>
                <a:spcPts val="800"/>
              </a:spcBef>
              <a:spcAft>
                <a:spcPts val="0"/>
              </a:spcAft>
              <a:buSzPts val="1600"/>
              <a:buChar char="×"/>
              <a:defRPr sz="2133"/>
            </a:lvl1pPr>
            <a:lvl2pPr marL="1219170" lvl="1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2pPr>
            <a:lvl3pPr marL="1828754" lvl="2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3pPr>
            <a:lvl4pPr marL="2438339" lvl="3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4pPr>
            <a:lvl5pPr marL="3047924" lvl="4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391208" y="2949100"/>
            <a:ext cx="3566800" cy="3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>
              <a:spcBef>
                <a:spcPts val="800"/>
              </a:spcBef>
              <a:spcAft>
                <a:spcPts val="0"/>
              </a:spcAft>
              <a:buSzPts val="1600"/>
              <a:buChar char="×"/>
              <a:defRPr sz="2133"/>
            </a:lvl1pPr>
            <a:lvl2pPr marL="1219170" lvl="1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2pPr>
            <a:lvl3pPr marL="1828754" lvl="2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3pPr>
            <a:lvl4pPr marL="2438339" lvl="3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4pPr>
            <a:lvl5pPr marL="3047924" lvl="4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665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7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653033" y="3083300"/>
            <a:ext cx="2442000" cy="3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800"/>
              </a:spcBef>
              <a:spcAft>
                <a:spcPts val="0"/>
              </a:spcAft>
              <a:buSzPts val="1200"/>
              <a:buChar char="×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3220181" y="3083300"/>
            <a:ext cx="2442000" cy="3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800"/>
              </a:spcBef>
              <a:spcAft>
                <a:spcPts val="0"/>
              </a:spcAft>
              <a:buSzPts val="1200"/>
              <a:buChar char="×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3"/>
          </p:nvPr>
        </p:nvSpPr>
        <p:spPr>
          <a:xfrm>
            <a:off x="5787329" y="3083300"/>
            <a:ext cx="2442000" cy="3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800"/>
              </a:spcBef>
              <a:spcAft>
                <a:spcPts val="0"/>
              </a:spcAft>
              <a:buSzPts val="1200"/>
              <a:buChar char="×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×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177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3257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9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400"/>
              <a:buNone/>
              <a:defRPr sz="1867"/>
            </a:lvl1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3948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ircle" type="blank">
  <p:cSld name="Blank circ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0" descr="paint_transparent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12192000" cy="6858017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5730200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902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rectangle">
  <p:cSld name="Blank rectang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 descr="paint_transparent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12192000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5730200" y="593063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solidFill>
                  <a:srgbClr val="999999"/>
                </a:solidFill>
              </a:defRPr>
            </a:lvl1pPr>
            <a:lvl2pPr lvl="1" algn="ctr" rtl="0">
              <a:buNone/>
              <a:defRPr>
                <a:solidFill>
                  <a:srgbClr val="999999"/>
                </a:solidFill>
              </a:defRPr>
            </a:lvl2pPr>
            <a:lvl3pPr lvl="2" algn="ctr" rtl="0">
              <a:buNone/>
              <a:defRPr>
                <a:solidFill>
                  <a:srgbClr val="999999"/>
                </a:solidFill>
              </a:defRPr>
            </a:lvl3pPr>
            <a:lvl4pPr lvl="3" algn="ctr" rtl="0">
              <a:buNone/>
              <a:defRPr>
                <a:solidFill>
                  <a:srgbClr val="999999"/>
                </a:solidFill>
              </a:defRPr>
            </a:lvl4pPr>
            <a:lvl5pPr lvl="4" algn="ctr" rtl="0">
              <a:buNone/>
              <a:defRPr>
                <a:solidFill>
                  <a:srgbClr val="999999"/>
                </a:solidFill>
              </a:defRPr>
            </a:lvl5pPr>
            <a:lvl6pPr lvl="5" algn="ctr" rtl="0">
              <a:buNone/>
              <a:defRPr>
                <a:solidFill>
                  <a:srgbClr val="999999"/>
                </a:solidFill>
              </a:defRPr>
            </a:lvl6pPr>
            <a:lvl7pPr lvl="6" algn="ctr" rtl="0">
              <a:buNone/>
              <a:defRPr>
                <a:solidFill>
                  <a:srgbClr val="999999"/>
                </a:solidFill>
              </a:defRPr>
            </a:lvl7pPr>
            <a:lvl8pPr lvl="7" algn="ctr" rtl="0">
              <a:buNone/>
              <a:defRPr>
                <a:solidFill>
                  <a:srgbClr val="999999"/>
                </a:solidFill>
              </a:defRPr>
            </a:lvl8pPr>
            <a:lvl9pPr lvl="8" algn="ctr" rtl="0">
              <a:buNone/>
              <a:defRPr>
                <a:solidFill>
                  <a:srgbClr val="999999"/>
                </a:solidFill>
              </a:defRPr>
            </a:lvl9pPr>
          </a:lstStyle>
          <a:p>
            <a:fld id="{00000000-1234-1234-1234-123412341234}" type="slidenum">
              <a:rPr lang="en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88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 + 1 column + Image"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700" scaled="0"/>
        </a:gra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932000" y="1053533"/>
            <a:ext cx="4659600" cy="1104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932000" y="2360300"/>
            <a:ext cx="4659600" cy="344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91054" rtl="0">
              <a:spcBef>
                <a:spcPts val="800"/>
              </a:spcBef>
              <a:spcAft>
                <a:spcPts val="0"/>
              </a:spcAft>
              <a:buSzPts val="2200"/>
              <a:buChar char="◦"/>
              <a:defRPr/>
            </a:lvl1pPr>
            <a:lvl2pPr marL="1219170" lvl="1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3pPr>
            <a:lvl4pPr marL="2438339" lvl="3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4pPr>
            <a:lvl5pPr marL="3047924" lvl="4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5pPr>
            <a:lvl6pPr marL="3657509" lvl="5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6pPr>
            <a:lvl7pPr marL="4267093" lvl="6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7pPr>
            <a:lvl8pPr marL="4876678" lvl="7" indent="-491054" rtl="0">
              <a:spcBef>
                <a:spcPts val="1333"/>
              </a:spcBef>
              <a:spcAft>
                <a:spcPts val="0"/>
              </a:spcAft>
              <a:buSzPts val="2200"/>
              <a:buChar char="◦"/>
              <a:defRPr/>
            </a:lvl8pPr>
            <a:lvl9pPr marL="5486263" lvl="8" indent="-491054" rtl="0">
              <a:spcBef>
                <a:spcPts val="1333"/>
              </a:spcBef>
              <a:spcAft>
                <a:spcPts val="1333"/>
              </a:spcAft>
              <a:buSzPts val="2200"/>
              <a:buChar char="◦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0440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alf">
  <p:cSld name="Blank half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55" name="Google Shape;55;p12" descr="paint_transparent1.png"/>
          <p:cNvPicPr preferRelativeResize="0"/>
          <p:nvPr/>
        </p:nvPicPr>
        <p:blipFill rotWithShape="1">
          <a:blip r:embed="rId3">
            <a:alphaModFix/>
          </a:blip>
          <a:srcRect l="27161"/>
          <a:stretch/>
        </p:blipFill>
        <p:spPr>
          <a:xfrm>
            <a:off x="0" y="0"/>
            <a:ext cx="888073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268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932000" y="1215600"/>
            <a:ext cx="2694400" cy="443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5125767" y="1073767"/>
            <a:ext cx="30004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◦"/>
              <a:defRPr sz="2400"/>
            </a:lvl1pPr>
            <a:lvl2pPr marL="1219170" lvl="1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3pPr>
            <a:lvl4pPr marL="2438339" lvl="3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4pPr>
            <a:lvl5pPr marL="3047924" lvl="4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5pPr>
            <a:lvl6pPr marL="3657509" lvl="5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6pPr>
            <a:lvl7pPr marL="4267093" lvl="6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7pPr>
            <a:lvl8pPr marL="4876678" lvl="7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8pPr>
            <a:lvl9pPr marL="5486263" lvl="8" indent="-457189">
              <a:spcBef>
                <a:spcPts val="1333"/>
              </a:spcBef>
              <a:spcAft>
                <a:spcPts val="1333"/>
              </a:spcAft>
              <a:buSzPts val="1800"/>
              <a:buChar char="◦"/>
              <a:defRPr sz="24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8582165" y="1073767"/>
            <a:ext cx="30004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◦"/>
              <a:defRPr sz="2400"/>
            </a:lvl1pPr>
            <a:lvl2pPr marL="1219170" lvl="1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3pPr>
            <a:lvl4pPr marL="2438339" lvl="3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4pPr>
            <a:lvl5pPr marL="3047924" lvl="4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5pPr>
            <a:lvl6pPr marL="3657509" lvl="5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6pPr>
            <a:lvl7pPr marL="4267093" lvl="6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7pPr>
            <a:lvl8pPr marL="4876678" lvl="7" indent="-457189">
              <a:spcBef>
                <a:spcPts val="1333"/>
              </a:spcBef>
              <a:spcAft>
                <a:spcPts val="0"/>
              </a:spcAft>
              <a:buSzPts val="1800"/>
              <a:buChar char="◦"/>
              <a:defRPr sz="2400"/>
            </a:lvl8pPr>
            <a:lvl9pPr marL="5486263" lvl="8" indent="-457189">
              <a:spcBef>
                <a:spcPts val="1333"/>
              </a:spcBef>
              <a:spcAft>
                <a:spcPts val="1333"/>
              </a:spcAft>
              <a:buSzPts val="1800"/>
              <a:buChar char="◦"/>
              <a:defRPr sz="24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65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932000" y="1215600"/>
            <a:ext cx="2694400" cy="443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5125767" y="1063633"/>
            <a:ext cx="19756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◦"/>
              <a:defRPr sz="1867"/>
            </a:lvl1pPr>
            <a:lvl2pPr marL="1219170" lvl="1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3pPr>
            <a:lvl4pPr marL="2438339" lvl="3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4pPr>
            <a:lvl5pPr marL="3047924" lvl="4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5pPr>
            <a:lvl6pPr marL="3657509" lvl="5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6pPr>
            <a:lvl7pPr marL="4267093" lvl="6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7pPr>
            <a:lvl8pPr marL="4876678" lvl="7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8pPr>
            <a:lvl9pPr marL="5486263" lvl="8" indent="-423323" rtl="0">
              <a:spcBef>
                <a:spcPts val="1333"/>
              </a:spcBef>
              <a:spcAft>
                <a:spcPts val="1333"/>
              </a:spcAft>
              <a:buSzPts val="1400"/>
              <a:buChar char="◦"/>
              <a:defRPr sz="1867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7366369" y="1063633"/>
            <a:ext cx="19756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◦"/>
              <a:defRPr sz="1867"/>
            </a:lvl1pPr>
            <a:lvl2pPr marL="1219170" lvl="1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3pPr>
            <a:lvl4pPr marL="2438339" lvl="3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4pPr>
            <a:lvl5pPr marL="3047924" lvl="4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5pPr>
            <a:lvl6pPr marL="3657509" lvl="5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6pPr>
            <a:lvl7pPr marL="4267093" lvl="6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7pPr>
            <a:lvl8pPr marL="4876678" lvl="7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8pPr>
            <a:lvl9pPr marL="5486263" lvl="8" indent="-423323" rtl="0">
              <a:spcBef>
                <a:spcPts val="1333"/>
              </a:spcBef>
              <a:spcAft>
                <a:spcPts val="1333"/>
              </a:spcAft>
              <a:buSzPts val="1400"/>
              <a:buChar char="◦"/>
              <a:defRPr sz="1867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3"/>
          </p:nvPr>
        </p:nvSpPr>
        <p:spPr>
          <a:xfrm>
            <a:off x="9606972" y="1063633"/>
            <a:ext cx="1975600" cy="472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◦"/>
              <a:defRPr sz="1867"/>
            </a:lvl1pPr>
            <a:lvl2pPr marL="1219170" lvl="1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3pPr>
            <a:lvl4pPr marL="2438339" lvl="3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4pPr>
            <a:lvl5pPr marL="3047924" lvl="4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5pPr>
            <a:lvl6pPr marL="3657509" lvl="5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6pPr>
            <a:lvl7pPr marL="4267093" lvl="6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7pPr>
            <a:lvl8pPr marL="4876678" lvl="7" indent="-423323" rtl="0">
              <a:spcBef>
                <a:spcPts val="1333"/>
              </a:spcBef>
              <a:spcAft>
                <a:spcPts val="0"/>
              </a:spcAft>
              <a:buSzPts val="1400"/>
              <a:buChar char="◦"/>
              <a:defRPr sz="1867"/>
            </a:lvl8pPr>
            <a:lvl9pPr marL="5486263" lvl="8" indent="-423323" rtl="0">
              <a:spcBef>
                <a:spcPts val="1333"/>
              </a:spcBef>
              <a:spcAft>
                <a:spcPts val="1333"/>
              </a:spcAft>
              <a:buSzPts val="1400"/>
              <a:buChar char="◦"/>
              <a:defRPr sz="1867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3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932000" y="1215600"/>
            <a:ext cx="2694400" cy="443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13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700" scaled="0"/>
        </a:gra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609600" y="712769"/>
            <a:ext cx="109728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304792" algn="ctr">
              <a:spcBef>
                <a:spcPts val="480"/>
              </a:spcBef>
              <a:spcAft>
                <a:spcPts val="1333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92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  <p:pic>
        <p:nvPicPr>
          <p:cNvPr id="54" name="Google Shape;5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684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32000" y="1215600"/>
            <a:ext cx="2694400" cy="443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25767" y="1073767"/>
            <a:ext cx="6456800" cy="4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683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EC" kern="0" smtClean="0">
                <a:solidFill>
                  <a:srgbClr val="B7B7B7"/>
                </a:solidFill>
              </a:rPr>
              <a:pPr defTabSz="1219170">
                <a:buClr>
                  <a:srgbClr val="000000"/>
                </a:buClr>
              </a:pPr>
              <a:t>‹Nº›</a:t>
            </a:fld>
            <a:endParaRPr lang="es-EC" kern="0"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7899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32000" y="1215600"/>
            <a:ext cx="2694400" cy="443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25767" y="1073767"/>
            <a:ext cx="6456800" cy="4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683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r">
              <a:buNone/>
              <a:defRPr sz="16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EC" kern="0" smtClean="0">
                <a:solidFill>
                  <a:srgbClr val="B7B7B7"/>
                </a:solidFill>
              </a:rPr>
              <a:pPr defTabSz="1219170">
                <a:buClr>
                  <a:srgbClr val="000000"/>
                </a:buClr>
              </a:pPr>
              <a:t>‹Nº›</a:t>
            </a:fld>
            <a:endParaRPr lang="es-EC" kern="0"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8107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2992533"/>
            <a:ext cx="7348400" cy="3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Char char="×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Char char="×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Char char="×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×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○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■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●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○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■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EC" kern="0" smtClea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‹Nº›</a:t>
            </a:fld>
            <a:endParaRPr lang="es-EC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5109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2992533"/>
            <a:ext cx="7348400" cy="3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Char char="×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Char char="×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Char char="×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×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○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■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●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○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■"/>
              <a:defRPr sz="18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24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s-EC" kern="0" smtClea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‹Nº›</a:t>
            </a:fld>
            <a:endParaRPr lang="es-EC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7195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012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ctrTitle" idx="4294967295"/>
          </p:nvPr>
        </p:nvSpPr>
        <p:spPr>
          <a:xfrm>
            <a:off x="3156220" y="643227"/>
            <a:ext cx="10263200" cy="15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4800" dirty="0"/>
              <a:t>Hola!</a:t>
            </a:r>
            <a:endParaRPr sz="4800" dirty="0"/>
          </a:p>
        </p:txBody>
      </p:sp>
      <p:sp>
        <p:nvSpPr>
          <p:cNvPr id="77" name="Google Shape;77;p15"/>
          <p:cNvSpPr txBox="1">
            <a:spLocks noGrp="1"/>
          </p:cNvSpPr>
          <p:nvPr>
            <p:ph type="subTitle" idx="4294967295"/>
          </p:nvPr>
        </p:nvSpPr>
        <p:spPr>
          <a:xfrm>
            <a:off x="618165" y="2189627"/>
            <a:ext cx="10263200" cy="375568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" sz="3200" b="1" dirty="0">
                <a:solidFill>
                  <a:srgbClr val="FFFFFF"/>
                </a:solidFill>
              </a:rPr>
              <a:t> 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" sz="3200" b="1" dirty="0">
                <a:solidFill>
                  <a:srgbClr val="FFFFFF"/>
                </a:solidFill>
              </a:rPr>
              <a:t>Soy María Teresa Lara Z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" sz="2667" dirty="0">
                <a:solidFill>
                  <a:srgbClr val="FFFFFF"/>
                </a:solidFill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" sz="2667" dirty="0" err="1">
                <a:solidFill>
                  <a:srgbClr val="FFFFFF"/>
                </a:solidFill>
              </a:rPr>
              <a:t>Seré</a:t>
            </a:r>
            <a:r>
              <a:rPr lang="en" sz="2667" dirty="0">
                <a:solidFill>
                  <a:srgbClr val="FFFFFF"/>
                </a:solidFill>
              </a:rPr>
              <a:t> tu profesora durante este semestre. </a:t>
            </a:r>
            <a:endParaRPr sz="2667" dirty="0">
              <a:solidFill>
                <a:srgbClr val="FFFFFF"/>
              </a:solidFill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" sz="2667" dirty="0">
                <a:solidFill>
                  <a:srgbClr val="FFFFFF"/>
                </a:solidFill>
              </a:rPr>
              <a:t>Estoy  segura  que todos disfrutaremos 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" sz="2667" dirty="0">
                <a:solidFill>
                  <a:srgbClr val="FFFFFF"/>
                </a:solidFill>
              </a:rPr>
              <a:t>del proceso de enseñanza aprendizaje.</a:t>
            </a: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2667" dirty="0">
              <a:solidFill>
                <a:srgbClr val="FFFFFF"/>
              </a:solidFill>
            </a:endParaRPr>
          </a:p>
          <a:p>
            <a:pPr marL="0" indent="0" algn="ctr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" sz="3200" dirty="0">
                <a:solidFill>
                  <a:srgbClr val="FFFFFF"/>
                </a:solidFill>
              </a:rPr>
              <a:t>¡Bienvenidos/as! </a:t>
            </a:r>
            <a:endParaRPr sz="3200" b="1" dirty="0">
              <a:solidFill>
                <a:srgbClr val="FFFFFF"/>
              </a:solidFill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1</a:t>
            </a:fld>
            <a:endParaRPr>
              <a:solidFill>
                <a:srgbClr val="B7B7B7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1032F16-CA16-EE45-B76C-A841FFDEE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643227"/>
            <a:ext cx="2844800" cy="220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19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2573383" y="850097"/>
            <a:ext cx="7040880" cy="439657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br>
              <a:rPr lang="en" dirty="0"/>
            </a:br>
            <a:r>
              <a:rPr lang="en" dirty="0"/>
              <a:t>LEGISLACION EMPRESARIAL</a:t>
            </a:r>
            <a:br>
              <a:rPr lang="en" dirty="0"/>
            </a:br>
            <a:br>
              <a:rPr lang="en" dirty="0"/>
            </a:br>
            <a:r>
              <a:rPr lang="es-EC" sz="2667" dirty="0"/>
              <a:t>Facultad de Ciencias Administrativas y Contables </a:t>
            </a:r>
            <a:br>
              <a:rPr lang="es-EC" sz="2667" dirty="0"/>
            </a:br>
            <a:r>
              <a:rPr lang="es-EC" sz="2667" dirty="0"/>
              <a:t>                  </a:t>
            </a:r>
            <a:r>
              <a:rPr lang="es-EC" dirty="0"/>
              <a:t>PUCE </a:t>
            </a:r>
            <a:r>
              <a:rPr lang="en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5845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856180" y="1168484"/>
            <a:ext cx="7348400" cy="1143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 err="1"/>
              <a:t>Descripción</a:t>
            </a:r>
            <a:r>
              <a:rPr lang="en" dirty="0"/>
              <a:t> de la </a:t>
            </a:r>
            <a:r>
              <a:rPr lang="en" dirty="0" err="1"/>
              <a:t>Asignatura</a:t>
            </a:r>
            <a:r>
              <a:rPr lang="en" dirty="0"/>
              <a:t> </a:t>
            </a:r>
            <a:endParaRPr dirty="0"/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609600" y="2311685"/>
            <a:ext cx="7348400" cy="430487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52396" lvl="0" indent="0">
              <a:buNone/>
            </a:pPr>
            <a:endParaRPr lang="es-EC" dirty="0"/>
          </a:p>
          <a:p>
            <a:pPr marL="152396" lvl="0" indent="0" algn="just">
              <a:buNone/>
            </a:pPr>
            <a:r>
              <a:rPr lang="es-EC" sz="1600" dirty="0"/>
              <a:t>El curso examina  los principios, normas e instituciones jurídicas que conforman el derecho de los negocios, el cual se relaciona a la gestión de las unidades económicas de toda especie, tamaño y vocación productiva; tomando en consideración las diversas figuras jurídicas bajo las cuales estas unidades pueden operar, sean autorizadas a ejercer ánimo de lucro o no lo tengan. Combina los principales elementos del derecho laboral, derecho mercantil y derecho societario en Ecuador, para proporcionarle al administrador, gerente, representante legal y a los órganos colegiados de gobierno de toda organización empresarial o de servicio social, herramientas para la toma de decisiones, considerando el marco jurídico vigente, los derechos y obligaciones personales e institucionales, así como las posibles responsabilidades y sanciones que las decisiones de acción u omisión, individuales y colectivas, podrían generar al tomarse en infracción del marco regulatorio vigente</a:t>
            </a:r>
            <a:r>
              <a:rPr lang="es-EC" sz="2400" dirty="0"/>
              <a:t>.	</a:t>
            </a:r>
          </a:p>
        </p:txBody>
      </p:sp>
      <p:sp>
        <p:nvSpPr>
          <p:cNvPr id="96" name="Google Shape;96;p18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3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067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2421228" y="0"/>
            <a:ext cx="8431369" cy="1143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/>
              <a:t>Resultados de aprendizaje </a:t>
            </a:r>
            <a:endParaRPr dirty="0"/>
          </a:p>
        </p:txBody>
      </p:sp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774410" y="1143200"/>
            <a:ext cx="2442000" cy="34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s-EC" sz="1400" dirty="0"/>
              <a:t>1.- DERECHO LABORAL</a:t>
            </a:r>
          </a:p>
          <a:p>
            <a:pPr marL="0" indent="0">
              <a:buNone/>
            </a:pPr>
            <a:endParaRPr lang="es-EC" sz="1400" dirty="0"/>
          </a:p>
          <a:p>
            <a:pPr marL="0" indent="0">
              <a:buNone/>
            </a:pPr>
            <a:r>
              <a:rPr lang="es-EC" sz="1400" dirty="0"/>
              <a:t>Identificar los derechos y responsabilidades que se derivan de la relación entre trabajador y empleador y los medios instrumentales vigentes para exigir su cumplimiento dentro de la normativa laboral nacional e internacional. </a:t>
            </a:r>
            <a:endParaRPr sz="1400" dirty="0"/>
          </a:p>
        </p:txBody>
      </p:sp>
      <p:sp>
        <p:nvSpPr>
          <p:cNvPr id="122" name="Google Shape;122;p21"/>
          <p:cNvSpPr txBox="1">
            <a:spLocks noGrp="1"/>
          </p:cNvSpPr>
          <p:nvPr>
            <p:ph type="body" idx="2"/>
          </p:nvPr>
        </p:nvSpPr>
        <p:spPr>
          <a:xfrm>
            <a:off x="3371503" y="2464930"/>
            <a:ext cx="2442000" cy="34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s-EC" sz="1400" dirty="0"/>
              <a:t>2.- DERECHO MERCANTIL</a:t>
            </a:r>
          </a:p>
          <a:p>
            <a:pPr marL="0" indent="0">
              <a:buNone/>
            </a:pPr>
            <a:endParaRPr lang="es-EC" sz="1400" dirty="0"/>
          </a:p>
          <a:p>
            <a:pPr marL="0" indent="0">
              <a:buNone/>
            </a:pPr>
            <a:r>
              <a:rPr lang="es-EC" sz="1400" dirty="0"/>
              <a:t> Identificar en el ordenamiento jurìdico ecuatoriano la dinamia jurídica propia del comerciante y de los actos de comercio y las características de los principales contratos mercantiles que se aplican en Ecuador</a:t>
            </a:r>
            <a:endParaRPr sz="1400" dirty="0"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3"/>
          </p:nvPr>
        </p:nvSpPr>
        <p:spPr>
          <a:xfrm>
            <a:off x="6114398" y="4207130"/>
            <a:ext cx="2442000" cy="34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s-EC" sz="1400" dirty="0"/>
              <a:t>3.- DERECHO SOCIETARIO</a:t>
            </a:r>
          </a:p>
          <a:p>
            <a:pPr marL="0" indent="0">
              <a:buNone/>
            </a:pPr>
            <a:r>
              <a:rPr lang="es-EC" sz="1400" dirty="0"/>
              <a:t>Comprender los fundamentos jurídicos para la creación, gestión y extinción de las sociedades mercantiles, así como las responsabilidades de los órganos de gobierno y administradores</a:t>
            </a:r>
            <a:endParaRPr sz="1400" dirty="0"/>
          </a:p>
        </p:txBody>
      </p:sp>
      <p:sp>
        <p:nvSpPr>
          <p:cNvPr id="124" name="Google Shape;124;p21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4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959915"/>
      </p:ext>
    </p:extLst>
  </p:cSld>
  <p:clrMapOvr>
    <a:masterClrMapping/>
  </p:clrMapOvr>
</p:sld>
</file>

<file path=ppt/theme/theme1.xml><?xml version="1.0" encoding="utf-8"?>
<a:theme xmlns:a="http://schemas.openxmlformats.org/drawingml/2006/main" name="Juliet template">
  <a:themeElements>
    <a:clrScheme name="Custom 347">
      <a:dk1>
        <a:srgbClr val="666666"/>
      </a:dk1>
      <a:lt1>
        <a:srgbClr val="FFFFFF"/>
      </a:lt1>
      <a:dk2>
        <a:srgbClr val="B7B7B7"/>
      </a:dk2>
      <a:lt2>
        <a:srgbClr val="E4E4E4"/>
      </a:lt2>
      <a:accent1>
        <a:srgbClr val="3C78D8"/>
      </a:accent1>
      <a:accent2>
        <a:srgbClr val="00FFFF"/>
      </a:accent2>
      <a:accent3>
        <a:srgbClr val="4050E5"/>
      </a:accent3>
      <a:accent4>
        <a:srgbClr val="C833FF"/>
      </a:accent4>
      <a:accent5>
        <a:srgbClr val="46E180"/>
      </a:accent5>
      <a:accent6>
        <a:srgbClr val="B8DF32"/>
      </a:accent6>
      <a:hlink>
        <a:srgbClr val="66666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Juliet template">
  <a:themeElements>
    <a:clrScheme name="Custom 347">
      <a:dk1>
        <a:srgbClr val="666666"/>
      </a:dk1>
      <a:lt1>
        <a:srgbClr val="FFFFFF"/>
      </a:lt1>
      <a:dk2>
        <a:srgbClr val="B7B7B7"/>
      </a:dk2>
      <a:lt2>
        <a:srgbClr val="E4E4E4"/>
      </a:lt2>
      <a:accent1>
        <a:srgbClr val="3C78D8"/>
      </a:accent1>
      <a:accent2>
        <a:srgbClr val="00FFFF"/>
      </a:accent2>
      <a:accent3>
        <a:srgbClr val="4050E5"/>
      </a:accent3>
      <a:accent4>
        <a:srgbClr val="C833FF"/>
      </a:accent4>
      <a:accent5>
        <a:srgbClr val="46E180"/>
      </a:accent5>
      <a:accent6>
        <a:srgbClr val="B8DF32"/>
      </a:accent6>
      <a:hlink>
        <a:srgbClr val="66666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Eglamour template">
  <a:themeElements>
    <a:clrScheme name="Custom 347">
      <a:dk1>
        <a:srgbClr val="434343"/>
      </a:dk1>
      <a:lt1>
        <a:srgbClr val="FFFFFF"/>
      </a:lt1>
      <a:dk2>
        <a:srgbClr val="666666"/>
      </a:dk2>
      <a:lt2>
        <a:srgbClr val="B7B7B7"/>
      </a:lt2>
      <a:accent1>
        <a:srgbClr val="5FDB72"/>
      </a:accent1>
      <a:accent2>
        <a:srgbClr val="1CCFBA"/>
      </a:accent2>
      <a:accent3>
        <a:srgbClr val="23ADDF"/>
      </a:accent3>
      <a:accent4>
        <a:srgbClr val="E650D3"/>
      </a:accent4>
      <a:accent5>
        <a:srgbClr val="8B1EA0"/>
      </a:accent5>
      <a:accent6>
        <a:srgbClr val="FFB300"/>
      </a:accent6>
      <a:hlink>
        <a:srgbClr val="4A86E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Eglamour template">
  <a:themeElements>
    <a:clrScheme name="Custom 347">
      <a:dk1>
        <a:srgbClr val="434343"/>
      </a:dk1>
      <a:lt1>
        <a:srgbClr val="FFFFFF"/>
      </a:lt1>
      <a:dk2>
        <a:srgbClr val="666666"/>
      </a:dk2>
      <a:lt2>
        <a:srgbClr val="B7B7B7"/>
      </a:lt2>
      <a:accent1>
        <a:srgbClr val="5FDB72"/>
      </a:accent1>
      <a:accent2>
        <a:srgbClr val="1CCFBA"/>
      </a:accent2>
      <a:accent3>
        <a:srgbClr val="23ADDF"/>
      </a:accent3>
      <a:accent4>
        <a:srgbClr val="E650D3"/>
      </a:accent4>
      <a:accent5>
        <a:srgbClr val="8B1EA0"/>
      </a:accent5>
      <a:accent6>
        <a:srgbClr val="FFB300"/>
      </a:accent6>
      <a:hlink>
        <a:srgbClr val="4A86E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318</Words>
  <Application>Microsoft Macintosh PowerPoint</Application>
  <PresentationFormat>Panorámica</PresentationFormat>
  <Paragraphs>25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4</vt:i4>
      </vt:variant>
    </vt:vector>
  </HeadingPairs>
  <TitlesOfParts>
    <vt:vector size="15" baseType="lpstr">
      <vt:lpstr>Arial</vt:lpstr>
      <vt:lpstr>Calibri</vt:lpstr>
      <vt:lpstr>Lato Hairline</vt:lpstr>
      <vt:lpstr>Lato Light</vt:lpstr>
      <vt:lpstr>Montserrat</vt:lpstr>
      <vt:lpstr>Montserrat ExtraBold</vt:lpstr>
      <vt:lpstr>Montserrat Light</vt:lpstr>
      <vt:lpstr>Juliet template</vt:lpstr>
      <vt:lpstr>2_Juliet template</vt:lpstr>
      <vt:lpstr>3_Eglamour template</vt:lpstr>
      <vt:lpstr>4_Eglamour template</vt:lpstr>
      <vt:lpstr>Hola!</vt:lpstr>
      <vt:lpstr> LEGISLACION EMPRESARIAL  Facultad de Ciencias Administrativas y Contables                    PUCE  </vt:lpstr>
      <vt:lpstr>Descripción de la Asignatura </vt:lpstr>
      <vt:lpstr>Resultados de aprendizaje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guillermo ramirez</dc:creator>
  <cp:lastModifiedBy>María Teresa Lara</cp:lastModifiedBy>
  <cp:revision>14</cp:revision>
  <dcterms:created xsi:type="dcterms:W3CDTF">2020-07-30T14:52:34Z</dcterms:created>
  <dcterms:modified xsi:type="dcterms:W3CDTF">2025-03-30T22:21:09Z</dcterms:modified>
</cp:coreProperties>
</file>